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vml" ContentType="application/vnd.openxmlformats-officedocument.vmlDrawing"/>
  <Default Extension="xls" ContentType="application/vnd.ms-excel"/>
  <Default Extension="bin" ContentType="application/vnd.openxmlformats-officedocument.oleObject"/>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95" r:id="rId2"/>
    <p:sldMasterId id="2147485024" r:id="rId3"/>
    <p:sldMasterId id="2147485776" r:id="rId4"/>
    <p:sldMasterId id="2147486321" r:id="rId5"/>
  </p:sldMasterIdLst>
  <p:notesMasterIdLst>
    <p:notesMasterId r:id="rId66"/>
  </p:notesMasterIdLst>
  <p:handoutMasterIdLst>
    <p:handoutMasterId r:id="rId67"/>
  </p:handoutMasterIdLst>
  <p:sldIdLst>
    <p:sldId id="377" r:id="rId6"/>
    <p:sldId id="450" r:id="rId7"/>
    <p:sldId id="289" r:id="rId8"/>
    <p:sldId id="446" r:id="rId9"/>
    <p:sldId id="380" r:id="rId10"/>
    <p:sldId id="381" r:id="rId11"/>
    <p:sldId id="382" r:id="rId12"/>
    <p:sldId id="383" r:id="rId13"/>
    <p:sldId id="374" r:id="rId14"/>
    <p:sldId id="371" r:id="rId15"/>
    <p:sldId id="376" r:id="rId16"/>
    <p:sldId id="370" r:id="rId17"/>
    <p:sldId id="427" r:id="rId18"/>
    <p:sldId id="428" r:id="rId19"/>
    <p:sldId id="429" r:id="rId20"/>
    <p:sldId id="430" r:id="rId21"/>
    <p:sldId id="431" r:id="rId22"/>
    <p:sldId id="432" r:id="rId23"/>
    <p:sldId id="433" r:id="rId24"/>
    <p:sldId id="434" r:id="rId25"/>
    <p:sldId id="435" r:id="rId26"/>
    <p:sldId id="436" r:id="rId27"/>
    <p:sldId id="437" r:id="rId28"/>
    <p:sldId id="398" r:id="rId29"/>
    <p:sldId id="399" r:id="rId30"/>
    <p:sldId id="400" r:id="rId31"/>
    <p:sldId id="401" r:id="rId32"/>
    <p:sldId id="402" r:id="rId33"/>
    <p:sldId id="403" r:id="rId34"/>
    <p:sldId id="404" r:id="rId35"/>
    <p:sldId id="405" r:id="rId36"/>
    <p:sldId id="406" r:id="rId37"/>
    <p:sldId id="407" r:id="rId38"/>
    <p:sldId id="408" r:id="rId39"/>
    <p:sldId id="409" r:id="rId40"/>
    <p:sldId id="438" r:id="rId41"/>
    <p:sldId id="444" r:id="rId42"/>
    <p:sldId id="445" r:id="rId43"/>
    <p:sldId id="411" r:id="rId44"/>
    <p:sldId id="412" r:id="rId45"/>
    <p:sldId id="413" r:id="rId46"/>
    <p:sldId id="439" r:id="rId47"/>
    <p:sldId id="449" r:id="rId48"/>
    <p:sldId id="425" r:id="rId49"/>
    <p:sldId id="416" r:id="rId50"/>
    <p:sldId id="348" r:id="rId51"/>
    <p:sldId id="319" r:id="rId52"/>
    <p:sldId id="324" r:id="rId53"/>
    <p:sldId id="325" r:id="rId54"/>
    <p:sldId id="363" r:id="rId55"/>
    <p:sldId id="364" r:id="rId56"/>
    <p:sldId id="367" r:id="rId57"/>
    <p:sldId id="368" r:id="rId58"/>
    <p:sldId id="369" r:id="rId59"/>
    <p:sldId id="314" r:id="rId60"/>
    <p:sldId id="365" r:id="rId61"/>
    <p:sldId id="351" r:id="rId62"/>
    <p:sldId id="448" r:id="rId63"/>
    <p:sldId id="442" r:id="rId64"/>
    <p:sldId id="424" r:id="rId65"/>
  </p:sldIdLst>
  <p:sldSz cx="9144000" cy="6858000" type="letter"/>
  <p:notesSz cx="7010400" cy="9236075"/>
  <p:defaultTextStyle>
    <a:defPPr>
      <a:defRPr lang="en-US"/>
    </a:defPPr>
    <a:lvl1pPr algn="l" defTabSz="841375" rtl="0" fontAlgn="base">
      <a:spcBef>
        <a:spcPct val="0"/>
      </a:spcBef>
      <a:spcAft>
        <a:spcPct val="0"/>
      </a:spcAft>
      <a:defRPr sz="2400" kern="1200">
        <a:solidFill>
          <a:schemeClr val="tx1"/>
        </a:solidFill>
        <a:latin typeface="Calibri" charset="0"/>
        <a:ea typeface="MS PGothic" charset="0"/>
        <a:cs typeface="MS PGothic" charset="0"/>
      </a:defRPr>
    </a:lvl1pPr>
    <a:lvl2pPr marL="420688" indent="36513" algn="l" defTabSz="841375" rtl="0" fontAlgn="base">
      <a:spcBef>
        <a:spcPct val="0"/>
      </a:spcBef>
      <a:spcAft>
        <a:spcPct val="0"/>
      </a:spcAft>
      <a:defRPr sz="2400" kern="1200">
        <a:solidFill>
          <a:schemeClr val="tx1"/>
        </a:solidFill>
        <a:latin typeface="Calibri" charset="0"/>
        <a:ea typeface="MS PGothic" charset="0"/>
        <a:cs typeface="MS PGothic" charset="0"/>
      </a:defRPr>
    </a:lvl2pPr>
    <a:lvl3pPr marL="841375" indent="73025" algn="l" defTabSz="841375" rtl="0" fontAlgn="base">
      <a:spcBef>
        <a:spcPct val="0"/>
      </a:spcBef>
      <a:spcAft>
        <a:spcPct val="0"/>
      </a:spcAft>
      <a:defRPr sz="2400" kern="1200">
        <a:solidFill>
          <a:schemeClr val="tx1"/>
        </a:solidFill>
        <a:latin typeface="Calibri" charset="0"/>
        <a:ea typeface="MS PGothic" charset="0"/>
        <a:cs typeface="MS PGothic" charset="0"/>
      </a:defRPr>
    </a:lvl3pPr>
    <a:lvl4pPr marL="1262063" indent="109538" algn="l" defTabSz="841375" rtl="0" fontAlgn="base">
      <a:spcBef>
        <a:spcPct val="0"/>
      </a:spcBef>
      <a:spcAft>
        <a:spcPct val="0"/>
      </a:spcAft>
      <a:defRPr sz="2400" kern="1200">
        <a:solidFill>
          <a:schemeClr val="tx1"/>
        </a:solidFill>
        <a:latin typeface="Calibri" charset="0"/>
        <a:ea typeface="MS PGothic" charset="0"/>
        <a:cs typeface="MS PGothic" charset="0"/>
      </a:defRPr>
    </a:lvl4pPr>
    <a:lvl5pPr marL="1682750" indent="146050" algn="l" defTabSz="841375" rtl="0" fontAlgn="base">
      <a:spcBef>
        <a:spcPct val="0"/>
      </a:spcBef>
      <a:spcAft>
        <a:spcPct val="0"/>
      </a:spcAft>
      <a:defRPr sz="2400" kern="1200">
        <a:solidFill>
          <a:schemeClr val="tx1"/>
        </a:solidFill>
        <a:latin typeface="Calibri" charset="0"/>
        <a:ea typeface="MS PGothic" charset="0"/>
        <a:cs typeface="MS PGothic" charset="0"/>
      </a:defRPr>
    </a:lvl5pPr>
    <a:lvl6pPr marL="2286000" algn="l" defTabSz="457200" rtl="0" eaLnBrk="1" latinLnBrk="0" hangingPunct="1">
      <a:defRPr sz="2400" kern="1200">
        <a:solidFill>
          <a:schemeClr val="tx1"/>
        </a:solidFill>
        <a:latin typeface="Calibri" charset="0"/>
        <a:ea typeface="MS PGothic" charset="0"/>
        <a:cs typeface="MS PGothic" charset="0"/>
      </a:defRPr>
    </a:lvl6pPr>
    <a:lvl7pPr marL="2743200" algn="l" defTabSz="457200" rtl="0" eaLnBrk="1" latinLnBrk="0" hangingPunct="1">
      <a:defRPr sz="2400" kern="1200">
        <a:solidFill>
          <a:schemeClr val="tx1"/>
        </a:solidFill>
        <a:latin typeface="Calibri" charset="0"/>
        <a:ea typeface="MS PGothic" charset="0"/>
        <a:cs typeface="MS PGothic" charset="0"/>
      </a:defRPr>
    </a:lvl7pPr>
    <a:lvl8pPr marL="3200400" algn="l" defTabSz="457200" rtl="0" eaLnBrk="1" latinLnBrk="0" hangingPunct="1">
      <a:defRPr sz="2400" kern="1200">
        <a:solidFill>
          <a:schemeClr val="tx1"/>
        </a:solidFill>
        <a:latin typeface="Calibri" charset="0"/>
        <a:ea typeface="MS PGothic" charset="0"/>
        <a:cs typeface="MS PGothic" charset="0"/>
      </a:defRPr>
    </a:lvl8pPr>
    <a:lvl9pPr marL="3657600" algn="l" defTabSz="457200" rtl="0" eaLnBrk="1" latinLnBrk="0" hangingPunct="1">
      <a:defRPr sz="2400" kern="1200">
        <a:solidFill>
          <a:schemeClr val="tx1"/>
        </a:solidFill>
        <a:latin typeface="Calibri" charset="0"/>
        <a:ea typeface="MS PGothic" charset="0"/>
        <a:cs typeface="MS PGothic"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328"/>
  </p:normalViewPr>
  <p:slideViewPr>
    <p:cSldViewPr snapToGrid="0" snapToObjects="1">
      <p:cViewPr varScale="1">
        <p:scale>
          <a:sx n="75" d="100"/>
          <a:sy n="75" d="100"/>
        </p:scale>
        <p:origin x="1256"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63" d="100"/>
        <a:sy n="163" d="100"/>
      </p:scale>
      <p:origin x="0" y="41240"/>
    </p:cViewPr>
  </p:sorterViewPr>
  <p:notesViewPr>
    <p:cSldViewPr snapToGrid="0" snapToObjects="1">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63" Type="http://schemas.openxmlformats.org/officeDocument/2006/relationships/slide" Target="slides/slide58.xml"/><Relationship Id="rId64" Type="http://schemas.openxmlformats.org/officeDocument/2006/relationships/slide" Target="slides/slide59.xml"/><Relationship Id="rId65" Type="http://schemas.openxmlformats.org/officeDocument/2006/relationships/slide" Target="slides/slide60.xml"/><Relationship Id="rId66" Type="http://schemas.openxmlformats.org/officeDocument/2006/relationships/notesMaster" Target="notesMasters/notesMaster1.xml"/><Relationship Id="rId67" Type="http://schemas.openxmlformats.org/officeDocument/2006/relationships/handoutMaster" Target="handoutMasters/handoutMaster1.xml"/><Relationship Id="rId68" Type="http://schemas.openxmlformats.org/officeDocument/2006/relationships/presProps" Target="presProps.xml"/><Relationship Id="rId69" Type="http://schemas.openxmlformats.org/officeDocument/2006/relationships/viewProps" Target="viewProps.xml"/><Relationship Id="rId50" Type="http://schemas.openxmlformats.org/officeDocument/2006/relationships/slide" Target="slides/slide45.xml"/><Relationship Id="rId51" Type="http://schemas.openxmlformats.org/officeDocument/2006/relationships/slide" Target="slides/slide46.xml"/><Relationship Id="rId52" Type="http://schemas.openxmlformats.org/officeDocument/2006/relationships/slide" Target="slides/slide47.xml"/><Relationship Id="rId53" Type="http://schemas.openxmlformats.org/officeDocument/2006/relationships/slide" Target="slides/slide48.xml"/><Relationship Id="rId54" Type="http://schemas.openxmlformats.org/officeDocument/2006/relationships/slide" Target="slides/slide49.xml"/><Relationship Id="rId55" Type="http://schemas.openxmlformats.org/officeDocument/2006/relationships/slide" Target="slides/slide50.xml"/><Relationship Id="rId56" Type="http://schemas.openxmlformats.org/officeDocument/2006/relationships/slide" Target="slides/slide51.xml"/><Relationship Id="rId57" Type="http://schemas.openxmlformats.org/officeDocument/2006/relationships/slide" Target="slides/slide52.xml"/><Relationship Id="rId58" Type="http://schemas.openxmlformats.org/officeDocument/2006/relationships/slide" Target="slides/slide53.xml"/><Relationship Id="rId59" Type="http://schemas.openxmlformats.org/officeDocument/2006/relationships/slide" Target="slides/slide54.xml"/><Relationship Id="rId40" Type="http://schemas.openxmlformats.org/officeDocument/2006/relationships/slide" Target="slides/slide35.xml"/><Relationship Id="rId41" Type="http://schemas.openxmlformats.org/officeDocument/2006/relationships/slide" Target="slides/slide36.xml"/><Relationship Id="rId42" Type="http://schemas.openxmlformats.org/officeDocument/2006/relationships/slide" Target="slides/slide37.xml"/><Relationship Id="rId43" Type="http://schemas.openxmlformats.org/officeDocument/2006/relationships/slide" Target="slides/slide38.xml"/><Relationship Id="rId44" Type="http://schemas.openxmlformats.org/officeDocument/2006/relationships/slide" Target="slides/slide39.xml"/><Relationship Id="rId45" Type="http://schemas.openxmlformats.org/officeDocument/2006/relationships/slide" Target="slides/slide40.xml"/><Relationship Id="rId46" Type="http://schemas.openxmlformats.org/officeDocument/2006/relationships/slide" Target="slides/slide41.xml"/><Relationship Id="rId47" Type="http://schemas.openxmlformats.org/officeDocument/2006/relationships/slide" Target="slides/slide42.xml"/><Relationship Id="rId48" Type="http://schemas.openxmlformats.org/officeDocument/2006/relationships/slide" Target="slides/slide43.xml"/><Relationship Id="rId49" Type="http://schemas.openxmlformats.org/officeDocument/2006/relationships/slide" Target="slides/slide44.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37" Type="http://schemas.openxmlformats.org/officeDocument/2006/relationships/slide" Target="slides/slide32.xml"/><Relationship Id="rId38" Type="http://schemas.openxmlformats.org/officeDocument/2006/relationships/slide" Target="slides/slide33.xml"/><Relationship Id="rId39" Type="http://schemas.openxmlformats.org/officeDocument/2006/relationships/slide" Target="slides/slide34.xml"/><Relationship Id="rId70" Type="http://schemas.openxmlformats.org/officeDocument/2006/relationships/theme" Target="theme/theme1.xml"/><Relationship Id="rId71" Type="http://schemas.openxmlformats.org/officeDocument/2006/relationships/tableStyles" Target="tableStyles.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60" Type="http://schemas.openxmlformats.org/officeDocument/2006/relationships/slide" Target="slides/slide55.xml"/><Relationship Id="rId61" Type="http://schemas.openxmlformats.org/officeDocument/2006/relationships/slide" Target="slides/slide56.xml"/><Relationship Id="rId62" Type="http://schemas.openxmlformats.org/officeDocument/2006/relationships/slide" Target="slides/slide57.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3" name="Date Placeholder 2"/>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a:defRPr sz="1200" smtClean="0">
                <a:cs typeface="Arial" charset="0"/>
              </a:defRPr>
            </a:lvl1pPr>
          </a:lstStyle>
          <a:p>
            <a:pPr>
              <a:defRPr/>
            </a:pPr>
            <a:fld id="{3EA7A790-FA0E-8940-BADB-CBB92291E4F9}" type="datetimeFigureOut">
              <a:rPr lang="en-CA"/>
              <a:pPr>
                <a:defRPr/>
              </a:pPr>
              <a:t>2018-10-23</a:t>
            </a:fld>
            <a:endParaRPr lang="en-CA"/>
          </a:p>
        </p:txBody>
      </p:sp>
      <p:sp>
        <p:nvSpPr>
          <p:cNvPr id="4" name="Footer Placeholder 3"/>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a:defRPr sz="1200" smtClean="0">
                <a:cs typeface="Arial" charset="0"/>
              </a:defRPr>
            </a:lvl1pPr>
          </a:lstStyle>
          <a:p>
            <a:pPr>
              <a:defRPr/>
            </a:pPr>
            <a:fld id="{13E61050-0418-A247-B256-1CB6328330C7}" type="slidenum">
              <a:rPr lang="en-CA"/>
              <a:pPr>
                <a:defRPr/>
              </a:pPr>
              <a:t>‹#›</a:t>
            </a:fld>
            <a:endParaRPr lang="en-CA"/>
          </a:p>
        </p:txBody>
      </p:sp>
    </p:spTree>
    <p:extLst>
      <p:ext uri="{BB962C8B-B14F-4D97-AF65-F5344CB8AC3E}">
        <p14:creationId xmlns:p14="http://schemas.microsoft.com/office/powerpoint/2010/main" val="4921823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a:defRPr sz="1200" smtClean="0">
                <a:cs typeface="Arial" charset="0"/>
              </a:defRPr>
            </a:lvl1pPr>
          </a:lstStyle>
          <a:p>
            <a:pPr>
              <a:defRPr/>
            </a:pPr>
            <a:fld id="{6A0F8339-89E4-BA4B-A72F-575C0098D268}" type="datetimeFigureOut">
              <a:rPr lang="en-US"/>
              <a:pPr>
                <a:defRPr/>
              </a:pPr>
              <a:t>10/23/18</a:t>
            </a:fld>
            <a:endParaRPr 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a:defRPr sz="1200" smtClean="0">
                <a:cs typeface="Arial" charset="0"/>
              </a:defRPr>
            </a:lvl1pPr>
          </a:lstStyle>
          <a:p>
            <a:pPr>
              <a:defRPr/>
            </a:pPr>
            <a:fld id="{0AB50C99-A782-A24E-B099-5F4AC4FCDE81}" type="slidenum">
              <a:rPr lang="en-US"/>
              <a:pPr>
                <a:defRPr/>
              </a:pPr>
              <a:t>‹#›</a:t>
            </a:fld>
            <a:endParaRPr lang="en-US"/>
          </a:p>
        </p:txBody>
      </p:sp>
    </p:spTree>
    <p:extLst>
      <p:ext uri="{BB962C8B-B14F-4D97-AF65-F5344CB8AC3E}">
        <p14:creationId xmlns:p14="http://schemas.microsoft.com/office/powerpoint/2010/main" val="2440237439"/>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MS PGothic" charset="0"/>
        <a:cs typeface="MS PGothic" charset="0"/>
      </a:defRPr>
    </a:lvl1pPr>
    <a:lvl2pPr marL="420688" algn="l" defTabSz="841375" rtl="0" eaLnBrk="0" fontAlgn="base" hangingPunct="0">
      <a:spcBef>
        <a:spcPct val="30000"/>
      </a:spcBef>
      <a:spcAft>
        <a:spcPct val="0"/>
      </a:spcAft>
      <a:defRPr sz="1100" kern="1200">
        <a:solidFill>
          <a:schemeClr val="tx1"/>
        </a:solidFill>
        <a:latin typeface="+mn-lt"/>
        <a:ea typeface="MS PGothic" charset="0"/>
        <a:cs typeface="MS PGothic" charset="0"/>
      </a:defRPr>
    </a:lvl2pPr>
    <a:lvl3pPr marL="841375" algn="l" defTabSz="841375" rtl="0" eaLnBrk="0" fontAlgn="base" hangingPunct="0">
      <a:spcBef>
        <a:spcPct val="30000"/>
      </a:spcBef>
      <a:spcAft>
        <a:spcPct val="0"/>
      </a:spcAft>
      <a:defRPr sz="1100" kern="1200">
        <a:solidFill>
          <a:schemeClr val="tx1"/>
        </a:solidFill>
        <a:latin typeface="+mn-lt"/>
        <a:ea typeface="MS PGothic" charset="0"/>
        <a:cs typeface="MS PGothic" charset="0"/>
      </a:defRPr>
    </a:lvl3pPr>
    <a:lvl4pPr marL="1262063" algn="l" defTabSz="841375" rtl="0" eaLnBrk="0" fontAlgn="base" hangingPunct="0">
      <a:spcBef>
        <a:spcPct val="30000"/>
      </a:spcBef>
      <a:spcAft>
        <a:spcPct val="0"/>
      </a:spcAft>
      <a:defRPr sz="1100" kern="1200">
        <a:solidFill>
          <a:schemeClr val="tx1"/>
        </a:solidFill>
        <a:latin typeface="+mn-lt"/>
        <a:ea typeface="MS PGothic" charset="0"/>
        <a:cs typeface="MS PGothic" charset="0"/>
      </a:defRPr>
    </a:lvl4pPr>
    <a:lvl5pPr marL="1682750" algn="l" defTabSz="841375" rtl="0" eaLnBrk="0" fontAlgn="base" hangingPunct="0">
      <a:spcBef>
        <a:spcPct val="30000"/>
      </a:spcBef>
      <a:spcAft>
        <a:spcPct val="0"/>
      </a:spcAft>
      <a:defRPr sz="1100" kern="1200">
        <a:solidFill>
          <a:schemeClr val="tx1"/>
        </a:solidFill>
        <a:latin typeface="+mn-lt"/>
        <a:ea typeface="MS PGothic" charset="0"/>
        <a:cs typeface="MS PGothic" charset="0"/>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 Id="rId3" Type="http://schemas.openxmlformats.org/officeDocument/2006/relationships/hyperlink" Target="NULL" TargetMode="External"/></Relationships>
</file>

<file path=ppt/notesSlides/_rels/notesSlide19.xml.rels><?xml version="1.0" encoding="UTF-8" standalone="yes"?>
<Relationships xmlns="http://schemas.openxmlformats.org/package/2006/relationships"><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NULL" TargetMode="External"/><Relationship Id="rId15" Type="http://schemas.openxmlformats.org/officeDocument/2006/relationships/hyperlink" Target="NULL" TargetMode="External"/><Relationship Id="rId16" Type="http://schemas.openxmlformats.org/officeDocument/2006/relationships/hyperlink" Target="NULL" TargetMode="External"/><Relationship Id="rId17" Type="http://schemas.openxmlformats.org/officeDocument/2006/relationships/hyperlink" Target="NULL" TargetMode="External"/><Relationship Id="rId18" Type="http://schemas.openxmlformats.org/officeDocument/2006/relationships/hyperlink" Target="NULL" TargetMode="External"/><Relationship Id="rId19"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27.xml"/><Relationship Id="rId3" Type="http://schemas.openxmlformats.org/officeDocument/2006/relationships/hyperlink" Target="http://www-ncbi-nlm-nih-gov.myaccess.library.utoronto.ca/pubmed/21403038"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ncbi-nlm-nih-gov.myaccess.library.utoronto.ca/pubmed/22077236"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 Id="rId11"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ncbi-nlm-nih-gov.myaccess.library.utoronto.ca/pubmed/18784090"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2.xml.rels><?xml version="1.0" encoding="UTF-8" standalone="yes"?>
<Relationships xmlns="http://schemas.openxmlformats.org/package/2006/relationships"><Relationship Id="rId9" Type="http://schemas.openxmlformats.org/officeDocument/2006/relationships/hyperlink" Target="NULL" TargetMode="External"/><Relationship Id="rId20" Type="http://schemas.openxmlformats.org/officeDocument/2006/relationships/hyperlink" Target="NULL" TargetMode="External"/><Relationship Id="rId21" Type="http://schemas.openxmlformats.org/officeDocument/2006/relationships/hyperlink" Target="NULL" TargetMode="External"/><Relationship Id="rId22" Type="http://schemas.openxmlformats.org/officeDocument/2006/relationships/hyperlink" Target="NULL" TargetMode="External"/><Relationship Id="rId23" Type="http://schemas.openxmlformats.org/officeDocument/2006/relationships/hyperlink" Target="NULL" TargetMode="External"/><Relationship Id="rId24" Type="http://schemas.openxmlformats.org/officeDocument/2006/relationships/hyperlink" Target="NULL" TargetMode="External"/><Relationship Id="rId25" Type="http://schemas.openxmlformats.org/officeDocument/2006/relationships/hyperlink" Target="NULL" TargetMode="External"/><Relationship Id="rId26" Type="http://schemas.openxmlformats.org/officeDocument/2006/relationships/hyperlink" Target="NULL" TargetMode="External"/><Relationship Id="rId27" Type="http://schemas.openxmlformats.org/officeDocument/2006/relationships/hyperlink" Target="NULL" TargetMode="External"/><Relationship Id="rId28" Type="http://schemas.openxmlformats.org/officeDocument/2006/relationships/hyperlink" Target="NULL" TargetMode="External"/><Relationship Id="rId10" Type="http://schemas.openxmlformats.org/officeDocument/2006/relationships/hyperlink" Target="NULL" TargetMode="External"/><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NULL" TargetMode="External"/><Relationship Id="rId15" Type="http://schemas.openxmlformats.org/officeDocument/2006/relationships/hyperlink" Target="NULL" TargetMode="External"/><Relationship Id="rId16" Type="http://schemas.openxmlformats.org/officeDocument/2006/relationships/hyperlink" Target="NULL" TargetMode="External"/><Relationship Id="rId17" Type="http://schemas.openxmlformats.org/officeDocument/2006/relationships/hyperlink" Target="NULL" TargetMode="External"/><Relationship Id="rId18" Type="http://schemas.openxmlformats.org/officeDocument/2006/relationships/hyperlink" Target="NULL" TargetMode="External"/><Relationship Id="rId19"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30.xml"/><Relationship Id="rId3" Type="http://schemas.openxmlformats.org/officeDocument/2006/relationships/hyperlink" Target="http://www-ncbi-nlm-nih-gov.myaccess.library.utoronto.ca/pubmed/18539916"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NULL"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ncbi-nlm-nih-gov.myaccess.library.utoronto.ca/pubmed/8413456"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www-ncbi-nlm-nih-gov.myaccess.library.utoronto.ca/pubmed/11565519"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7.xml.rels><?xml version="1.0" encoding="UTF-8" standalone="yes"?>
<Relationships xmlns="http://schemas.openxmlformats.org/package/2006/relationships"><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35.xml"/><Relationship Id="rId3" Type="http://schemas.openxmlformats.org/officeDocument/2006/relationships/hyperlink" Target="NULL"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s>
</file>

<file path=ppt/notesSlides/_rels/notesSlide28.xml.rels><?xml version="1.0" encoding="UTF-8" standalone="yes"?>
<Relationships xmlns="http://schemas.openxmlformats.org/package/2006/relationships"><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36.xml"/><Relationship Id="rId3" Type="http://schemas.openxmlformats.org/officeDocument/2006/relationships/hyperlink" Target="NULL"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48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atin typeface="Calibri" charset="0"/>
            </a:endParaRPr>
          </a:p>
        </p:txBody>
      </p:sp>
      <p:sp>
        <p:nvSpPr>
          <p:cNvPr id="34819"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5E163413-5AAA-0A4B-91A6-9A77DB40DD56}" type="slidenum">
              <a:rPr lang="en-CA" sz="1200">
                <a:solidFill>
                  <a:srgbClr val="000000"/>
                </a:solidFill>
              </a:rPr>
              <a:pPr algn="r" eaLnBrk="1" hangingPunct="1"/>
              <a:t>4</a:t>
            </a:fld>
            <a:endParaRPr lang="en-CA" sz="1200">
              <a:solidFill>
                <a:srgbClr val="000000"/>
              </a:solidFill>
            </a:endParaRPr>
          </a:p>
        </p:txBody>
      </p:sp>
    </p:spTree>
    <p:extLst>
      <p:ext uri="{BB962C8B-B14F-4D97-AF65-F5344CB8AC3E}">
        <p14:creationId xmlns:p14="http://schemas.microsoft.com/office/powerpoint/2010/main" val="7013101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73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atin typeface="Calibri" charset="0"/>
            </a:endParaRPr>
          </a:p>
        </p:txBody>
      </p:sp>
      <p:sp>
        <p:nvSpPr>
          <p:cNvPr id="573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1F1272E6-EDCB-4C41-BD2A-DD5F0E871EDC}" type="slidenum">
              <a:rPr lang="en-CA" sz="1200"/>
              <a:pPr eaLnBrk="1" hangingPunct="1"/>
              <a:t>17</a:t>
            </a:fld>
            <a:endParaRPr lang="en-CA" sz="1200"/>
          </a:p>
        </p:txBody>
      </p:sp>
    </p:spTree>
    <p:extLst>
      <p:ext uri="{BB962C8B-B14F-4D97-AF65-F5344CB8AC3E}">
        <p14:creationId xmlns:p14="http://schemas.microsoft.com/office/powerpoint/2010/main" val="9584348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93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atin typeface="Calibri" charset="0"/>
            </a:endParaRPr>
          </a:p>
        </p:txBody>
      </p:sp>
      <p:sp>
        <p:nvSpPr>
          <p:cNvPr id="593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AB13EDDE-46BC-9243-8EFE-02D6F3CB2FDB}" type="slidenum">
              <a:rPr lang="en-CA" sz="1200"/>
              <a:pPr eaLnBrk="1" hangingPunct="1"/>
              <a:t>18</a:t>
            </a:fld>
            <a:endParaRPr lang="en-CA" sz="1200"/>
          </a:p>
        </p:txBody>
      </p:sp>
    </p:spTree>
    <p:extLst>
      <p:ext uri="{BB962C8B-B14F-4D97-AF65-F5344CB8AC3E}">
        <p14:creationId xmlns:p14="http://schemas.microsoft.com/office/powerpoint/2010/main" val="1388810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14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atin typeface="Calibri" charset="0"/>
            </a:endParaRPr>
          </a:p>
        </p:txBody>
      </p:sp>
      <p:sp>
        <p:nvSpPr>
          <p:cNvPr id="614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F126C7C5-3750-0E40-9289-9147B77FCC7C}" type="slidenum">
              <a:rPr lang="en-CA" sz="1200"/>
              <a:pPr eaLnBrk="1" hangingPunct="1"/>
              <a:t>19</a:t>
            </a:fld>
            <a:endParaRPr lang="en-CA" sz="1200"/>
          </a:p>
        </p:txBody>
      </p:sp>
    </p:spTree>
    <p:extLst>
      <p:ext uri="{BB962C8B-B14F-4D97-AF65-F5344CB8AC3E}">
        <p14:creationId xmlns:p14="http://schemas.microsoft.com/office/powerpoint/2010/main" val="20068524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34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atin typeface="Calibri" charset="0"/>
            </a:endParaRPr>
          </a:p>
        </p:txBody>
      </p:sp>
      <p:sp>
        <p:nvSpPr>
          <p:cNvPr id="634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D17C8F7E-42E8-9745-B2C8-B348BFAEB319}" type="slidenum">
              <a:rPr lang="en-CA" sz="1200"/>
              <a:pPr eaLnBrk="1" hangingPunct="1"/>
              <a:t>20</a:t>
            </a:fld>
            <a:endParaRPr lang="en-CA" sz="1200"/>
          </a:p>
        </p:txBody>
      </p:sp>
    </p:spTree>
    <p:extLst>
      <p:ext uri="{BB962C8B-B14F-4D97-AF65-F5344CB8AC3E}">
        <p14:creationId xmlns:p14="http://schemas.microsoft.com/office/powerpoint/2010/main" val="790580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55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atin typeface="Calibri" charset="0"/>
            </a:endParaRPr>
          </a:p>
        </p:txBody>
      </p:sp>
      <p:sp>
        <p:nvSpPr>
          <p:cNvPr id="655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7E74B631-BF66-BE48-A055-3BFFD763E9CD}" type="slidenum">
              <a:rPr lang="en-CA" sz="1200"/>
              <a:pPr eaLnBrk="1" hangingPunct="1"/>
              <a:t>21</a:t>
            </a:fld>
            <a:endParaRPr lang="en-CA" sz="1200"/>
          </a:p>
        </p:txBody>
      </p:sp>
    </p:spTree>
    <p:extLst>
      <p:ext uri="{BB962C8B-B14F-4D97-AF65-F5344CB8AC3E}">
        <p14:creationId xmlns:p14="http://schemas.microsoft.com/office/powerpoint/2010/main" val="8102992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86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atin typeface="Calibri" charset="0"/>
            </a:endParaRPr>
          </a:p>
        </p:txBody>
      </p:sp>
      <p:sp>
        <p:nvSpPr>
          <p:cNvPr id="686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00ED1246-C6C4-0940-A76B-2B48982958CB}" type="slidenum">
              <a:rPr lang="en-CA" sz="1200"/>
              <a:pPr eaLnBrk="1" hangingPunct="1"/>
              <a:t>23</a:t>
            </a:fld>
            <a:endParaRPr lang="en-CA" sz="1200"/>
          </a:p>
        </p:txBody>
      </p:sp>
    </p:spTree>
    <p:extLst>
      <p:ext uri="{BB962C8B-B14F-4D97-AF65-F5344CB8AC3E}">
        <p14:creationId xmlns:p14="http://schemas.microsoft.com/office/powerpoint/2010/main" val="15058571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06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atin typeface="Calibri" charset="0"/>
            </a:endParaRPr>
          </a:p>
        </p:txBody>
      </p:sp>
      <p:sp>
        <p:nvSpPr>
          <p:cNvPr id="70659"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23FC30AE-C31E-3147-A95D-E23CFAC4110F}" type="slidenum">
              <a:rPr lang="en-CA" sz="1200"/>
              <a:pPr algn="r" eaLnBrk="1" hangingPunct="1"/>
              <a:t>24</a:t>
            </a:fld>
            <a:endParaRPr lang="en-CA" sz="1200"/>
          </a:p>
        </p:txBody>
      </p:sp>
    </p:spTree>
    <p:extLst>
      <p:ext uri="{BB962C8B-B14F-4D97-AF65-F5344CB8AC3E}">
        <p14:creationId xmlns:p14="http://schemas.microsoft.com/office/powerpoint/2010/main" val="8470628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27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atin typeface="Calibri" charset="0"/>
            </a:endParaRPr>
          </a:p>
        </p:txBody>
      </p:sp>
      <p:sp>
        <p:nvSpPr>
          <p:cNvPr id="72707"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3BAB5A47-69A9-A745-ADCB-0DFB07AA355D}" type="slidenum">
              <a:rPr lang="en-CA" sz="1200"/>
              <a:pPr algn="r" eaLnBrk="1" hangingPunct="1"/>
              <a:t>25</a:t>
            </a:fld>
            <a:endParaRPr lang="en-CA" sz="1200"/>
          </a:p>
        </p:txBody>
      </p:sp>
    </p:spTree>
    <p:extLst>
      <p:ext uri="{BB962C8B-B14F-4D97-AF65-F5344CB8AC3E}">
        <p14:creationId xmlns:p14="http://schemas.microsoft.com/office/powerpoint/2010/main" val="9163248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47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80000"/>
              </a:lnSpc>
            </a:pPr>
            <a:r>
              <a:rPr lang="en-US" sz="800">
                <a:latin typeface="Calibri" charset="0"/>
                <a:hlinkClick r:id="rId3" invalidUrl="http://www-ncbi-nlm-nih-gov.myaccess.library.utoronto.ca/pubmed?term=&quot;The+New+England+journal+of+medicine&quot;[Jour]+AND+329[volume]+AND+977[page]+AND+1993[pdat]&amp;cmd=detailssearch" tooltip="The New England journal of medicine."/>
              </a:rPr>
              <a:t>N Engl J Med.</a:t>
            </a:r>
            <a:r>
              <a:rPr lang="en-US" sz="800">
                <a:latin typeface="Calibri" charset="0"/>
              </a:rPr>
              <a:t> 1993 Sep 30;329(14):977-86.</a:t>
            </a:r>
          </a:p>
          <a:p>
            <a:pPr>
              <a:lnSpc>
                <a:spcPct val="80000"/>
              </a:lnSpc>
            </a:pPr>
            <a:r>
              <a:rPr lang="en-US" sz="800" b="1">
                <a:latin typeface="Calibri" charset="0"/>
              </a:rPr>
              <a:t>The effect of intensive treatment of diabetes on the development and progression of long-term complications in insulin-dependent diabetes mellitus. The Diabetes Control and Complications Trial Research Group.</a:t>
            </a:r>
          </a:p>
          <a:p>
            <a:pPr>
              <a:lnSpc>
                <a:spcPct val="80000"/>
              </a:lnSpc>
            </a:pPr>
            <a:r>
              <a:rPr lang="en-US" sz="800">
                <a:latin typeface="Calibri" charset="0"/>
              </a:rPr>
              <a:t>[No authors listed]</a:t>
            </a:r>
          </a:p>
          <a:p>
            <a:pPr>
              <a:lnSpc>
                <a:spcPct val="80000"/>
              </a:lnSpc>
            </a:pPr>
            <a:r>
              <a:rPr lang="en-US" sz="800" b="1">
                <a:latin typeface="Calibri" charset="0"/>
              </a:rPr>
              <a:t>Abstract</a:t>
            </a:r>
          </a:p>
          <a:p>
            <a:pPr>
              <a:lnSpc>
                <a:spcPct val="80000"/>
              </a:lnSpc>
            </a:pPr>
            <a:r>
              <a:rPr lang="en-US" sz="800" b="1">
                <a:latin typeface="Calibri" charset="0"/>
              </a:rPr>
              <a:t>BACKGROUND: </a:t>
            </a:r>
          </a:p>
          <a:p>
            <a:pPr>
              <a:lnSpc>
                <a:spcPct val="80000"/>
              </a:lnSpc>
            </a:pPr>
            <a:r>
              <a:rPr lang="en-US" sz="800">
                <a:latin typeface="Calibri" charset="0"/>
              </a:rPr>
              <a:t>Long-term microvascular and neurologic complications cause major morbidity and mortality in patients with insulin-dependent diabetes mellitus (IDDM). We examined whether intensive treatment with the goal of maintaining blood glucose concentrations close to the normal range could decrease the frequency and severity of these complications.</a:t>
            </a:r>
          </a:p>
          <a:p>
            <a:pPr>
              <a:lnSpc>
                <a:spcPct val="80000"/>
              </a:lnSpc>
            </a:pPr>
            <a:r>
              <a:rPr lang="en-US" sz="800" b="1">
                <a:latin typeface="Calibri" charset="0"/>
              </a:rPr>
              <a:t>METHODS: </a:t>
            </a:r>
          </a:p>
          <a:p>
            <a:pPr>
              <a:lnSpc>
                <a:spcPct val="80000"/>
              </a:lnSpc>
            </a:pPr>
            <a:r>
              <a:rPr lang="en-US" sz="800">
                <a:latin typeface="Calibri" charset="0"/>
              </a:rPr>
              <a:t>A total of 1441 patients with IDDM--726 with no retinopathy at base line (the primary-prevention cohort) and 715 with mild retinopathy (the secondary-intervention cohort) were randomly assigned to intensive therapy administered either with an external insulin pump or by three or more daily insulin injections and guided by frequent blood glucose monitoring or to conventional therapy with one or two daily insulin injections. The patients were followed for a mean of 6.5 years, and the appearance and progression of retinopathy and other complications were assessed regularly.</a:t>
            </a:r>
          </a:p>
          <a:p>
            <a:pPr>
              <a:lnSpc>
                <a:spcPct val="80000"/>
              </a:lnSpc>
            </a:pPr>
            <a:r>
              <a:rPr lang="en-US" sz="800" b="1">
                <a:latin typeface="Calibri" charset="0"/>
              </a:rPr>
              <a:t>RESULTS: </a:t>
            </a:r>
          </a:p>
          <a:p>
            <a:pPr>
              <a:lnSpc>
                <a:spcPct val="80000"/>
              </a:lnSpc>
            </a:pPr>
            <a:r>
              <a:rPr lang="en-US" sz="800">
                <a:latin typeface="Calibri" charset="0"/>
              </a:rPr>
              <a:t>In the primary-prevention cohort, intensive therapy reduced the adjusted mean risk for the development of retinopathy by 76 percent (95 percent confidence interval, 62 to 85 percent), as compared with conventional therapy. In the secondary-intervention cohort, intensive therapy slowed the progression of retinopathy by 54 percent (95 percent confidence interval, 39 to 66 percent) and reduced the development of proliferative or severe nonproliferative retinopathy by 47 percent (95 percent confidence interval, 14 to 67 percent). In the two cohorts combined, intensive therapy reduced the occurrence of microalbuminuria (urinary albumin excretion of &gt; or = 40 mg per 24 hours) by 39 percent (95 percent confidence interval, 21 to 52 percent), that of albuminuria (urinary albumin excretion of &gt; or = 300 mg per 24 hours) by 54 percent (95 percent confidence interval 19 to 74 percent), and that of clinical neuropathy by 60 percent (95 percent confidence interval, 38 to 74 percent). The chief adverse event associated with intensive therapy was a two-to-threefold increase in severe hypoglycemia.</a:t>
            </a:r>
          </a:p>
          <a:p>
            <a:pPr>
              <a:lnSpc>
                <a:spcPct val="80000"/>
              </a:lnSpc>
            </a:pPr>
            <a:r>
              <a:rPr lang="en-US" sz="800" b="1">
                <a:latin typeface="Calibri" charset="0"/>
              </a:rPr>
              <a:t>CONCLUSIONS: </a:t>
            </a:r>
          </a:p>
          <a:p>
            <a:pPr>
              <a:lnSpc>
                <a:spcPct val="80000"/>
              </a:lnSpc>
            </a:pPr>
            <a:r>
              <a:rPr lang="en-US" sz="800">
                <a:latin typeface="Calibri" charset="0"/>
              </a:rPr>
              <a:t>Intensive therapy effectively delays the onset and slows the progression of diabetic retinopathy, nephropathy, and neuropathy in patients with IDDM.</a:t>
            </a:r>
          </a:p>
          <a:p>
            <a:pPr>
              <a:lnSpc>
                <a:spcPct val="80000"/>
              </a:lnSpc>
            </a:pPr>
            <a:endParaRPr lang="en-US" sz="800">
              <a:latin typeface="Calibri" charset="0"/>
            </a:endParaRPr>
          </a:p>
        </p:txBody>
      </p:sp>
      <p:sp>
        <p:nvSpPr>
          <p:cNvPr id="74755"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793996FB-6CC7-1541-AD07-4876FF60F484}" type="slidenum">
              <a:rPr lang="en-CA" sz="1200">
                <a:solidFill>
                  <a:srgbClr val="000000"/>
                </a:solidFill>
              </a:rPr>
              <a:pPr algn="r" eaLnBrk="1" hangingPunct="1"/>
              <a:t>26</a:t>
            </a:fld>
            <a:endParaRPr lang="en-CA" sz="1200">
              <a:solidFill>
                <a:srgbClr val="000000"/>
              </a:solidFill>
            </a:endParaRPr>
          </a:p>
        </p:txBody>
      </p:sp>
    </p:spTree>
    <p:extLst>
      <p:ext uri="{BB962C8B-B14F-4D97-AF65-F5344CB8AC3E}">
        <p14:creationId xmlns:p14="http://schemas.microsoft.com/office/powerpoint/2010/main" val="10661683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68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80000"/>
              </a:lnSpc>
            </a:pPr>
            <a:r>
              <a:rPr lang="en-US" sz="700">
                <a:latin typeface="Calibri" charset="0"/>
                <a:hlinkClick r:id="rId3" tooltip="Archives of internal medicine."/>
              </a:rPr>
              <a:t>Arch Intern Med.</a:t>
            </a:r>
            <a:r>
              <a:rPr lang="en-US" sz="700">
                <a:latin typeface="Calibri" charset="0"/>
              </a:rPr>
              <a:t> 2011 Mar 14;171(5):412-20. doi: 10.1001/archinternmed.2011.16.</a:t>
            </a:r>
          </a:p>
          <a:p>
            <a:pPr>
              <a:lnSpc>
                <a:spcPct val="80000"/>
              </a:lnSpc>
            </a:pPr>
            <a:r>
              <a:rPr lang="en-US" sz="700" b="1">
                <a:latin typeface="Calibri" charset="0"/>
              </a:rPr>
              <a:t>Long-term renal outcomes of patients with type 1 diabetes mellitus and microalbuminuria: an analysis of the Diabetes Control and Complications Trial/Epidemiology of Diabetes Interventions and Complications cohort.</a:t>
            </a:r>
          </a:p>
          <a:p>
            <a:pPr>
              <a:lnSpc>
                <a:spcPct val="80000"/>
              </a:lnSpc>
            </a:pPr>
            <a:r>
              <a:rPr lang="en-US" sz="700">
                <a:latin typeface="Calibri" charset="0"/>
                <a:hlinkClick r:id="rId4" invalidUrl="http://www-ncbi-nlm-nih-gov.myaccess.library.utoronto.ca/pubmed?term=de Boer IH[Author]&amp;cauthor=true&amp;cauthor_uid=21403038"/>
              </a:rPr>
              <a:t>de Boer IH</a:t>
            </a:r>
            <a:r>
              <a:rPr lang="en-US" sz="700">
                <a:latin typeface="Calibri" charset="0"/>
              </a:rPr>
              <a:t>, </a:t>
            </a:r>
            <a:r>
              <a:rPr lang="en-US" sz="700">
                <a:latin typeface="Calibri" charset="0"/>
                <a:hlinkClick r:id="rId5" invalidUrl="http://www-ncbi-nlm-nih-gov.myaccess.library.utoronto.ca/pubmed?term=Rue TC[Author]&amp;cauthor=true&amp;cauthor_uid=21403038"/>
              </a:rPr>
              <a:t>Rue TC</a:t>
            </a:r>
            <a:r>
              <a:rPr lang="en-US" sz="700">
                <a:latin typeface="Calibri" charset="0"/>
              </a:rPr>
              <a:t>, </a:t>
            </a:r>
            <a:r>
              <a:rPr lang="en-US" sz="700">
                <a:latin typeface="Calibri" charset="0"/>
                <a:hlinkClick r:id="rId6" invalidUrl="http://www-ncbi-nlm-nih-gov.myaccess.library.utoronto.ca/pubmed?term=Cleary PA[Author]&amp;cauthor=true&amp;cauthor_uid=21403038"/>
              </a:rPr>
              <a:t>Cleary PA</a:t>
            </a:r>
            <a:r>
              <a:rPr lang="en-US" sz="700">
                <a:latin typeface="Calibri" charset="0"/>
              </a:rPr>
              <a:t>, </a:t>
            </a:r>
            <a:r>
              <a:rPr lang="en-US" sz="700">
                <a:latin typeface="Calibri" charset="0"/>
                <a:hlinkClick r:id="rId7" invalidUrl="http://www-ncbi-nlm-nih-gov.myaccess.library.utoronto.ca/pubmed?term=Lachin JM[Author]&amp;cauthor=true&amp;cauthor_uid=21403038"/>
              </a:rPr>
              <a:t>Lachin JM</a:t>
            </a:r>
            <a:r>
              <a:rPr lang="en-US" sz="700">
                <a:latin typeface="Calibri" charset="0"/>
              </a:rPr>
              <a:t>, </a:t>
            </a:r>
            <a:r>
              <a:rPr lang="en-US" sz="700">
                <a:latin typeface="Calibri" charset="0"/>
                <a:hlinkClick r:id="rId8" invalidUrl="http://www-ncbi-nlm-nih-gov.myaccess.library.utoronto.ca/pubmed?term=Molitch ME[Author]&amp;cauthor=true&amp;cauthor_uid=21403038"/>
              </a:rPr>
              <a:t>Molitch ME</a:t>
            </a:r>
            <a:r>
              <a:rPr lang="en-US" sz="700">
                <a:latin typeface="Calibri" charset="0"/>
              </a:rPr>
              <a:t>, </a:t>
            </a:r>
            <a:r>
              <a:rPr lang="en-US" sz="700">
                <a:latin typeface="Calibri" charset="0"/>
                <a:hlinkClick r:id="rId9" invalidUrl="http://www-ncbi-nlm-nih-gov.myaccess.library.utoronto.ca/pubmed?term=Steffes MW[Author]&amp;cauthor=true&amp;cauthor_uid=21403038"/>
              </a:rPr>
              <a:t>Steffes MW</a:t>
            </a:r>
            <a:r>
              <a:rPr lang="en-US" sz="700">
                <a:latin typeface="Calibri" charset="0"/>
              </a:rPr>
              <a:t>, </a:t>
            </a:r>
            <a:r>
              <a:rPr lang="en-US" sz="700">
                <a:latin typeface="Calibri" charset="0"/>
                <a:hlinkClick r:id="rId10" invalidUrl="http://www-ncbi-nlm-nih-gov.myaccess.library.utoronto.ca/pubmed?term=Sun W[Author]&amp;cauthor=true&amp;cauthor_uid=21403038"/>
              </a:rPr>
              <a:t>Sun W</a:t>
            </a:r>
            <a:r>
              <a:rPr lang="en-US" sz="700">
                <a:latin typeface="Calibri" charset="0"/>
              </a:rPr>
              <a:t>, </a:t>
            </a:r>
            <a:r>
              <a:rPr lang="en-US" sz="700">
                <a:latin typeface="Calibri" charset="0"/>
                <a:hlinkClick r:id="rId11" invalidUrl="http://www-ncbi-nlm-nih-gov.myaccess.library.utoronto.ca/pubmed?term=Zinman B[Author]&amp;cauthor=true&amp;cauthor_uid=21403038"/>
              </a:rPr>
              <a:t>Zinman B</a:t>
            </a:r>
            <a:r>
              <a:rPr lang="en-US" sz="700">
                <a:latin typeface="Calibri" charset="0"/>
              </a:rPr>
              <a:t>, </a:t>
            </a:r>
            <a:r>
              <a:rPr lang="en-US" sz="700">
                <a:latin typeface="Calibri" charset="0"/>
                <a:hlinkClick r:id="rId12" invalidUrl="http://www-ncbi-nlm-nih-gov.myaccess.library.utoronto.ca/pubmed?term=Brunzell JD[Author]&amp;cauthor=true&amp;cauthor_uid=21403038"/>
              </a:rPr>
              <a:t>Brunzell JD</a:t>
            </a:r>
            <a:r>
              <a:rPr lang="en-US" sz="700">
                <a:latin typeface="Calibri" charset="0"/>
              </a:rPr>
              <a:t>; </a:t>
            </a:r>
            <a:r>
              <a:rPr lang="en-US" sz="700">
                <a:latin typeface="Calibri" charset="0"/>
                <a:hlinkClick r:id="rId13" invalidUrl="http://www-ncbi-nlm-nih-gov.myaccess.library.utoronto.ca/pubmed?term=Diabetes Control and Complications Trial/Epidemiology of Diabetes Interventions and Complications Study Research Group[Corporate Author]"/>
              </a:rPr>
              <a:t>Diabetes Control and Complications Trial/Epidemiology of Diabetes Interventions and Complications Study Research Group</a:t>
            </a:r>
            <a:r>
              <a:rPr lang="en-US" sz="700">
                <a:latin typeface="Calibri" charset="0"/>
              </a:rPr>
              <a:t>, </a:t>
            </a:r>
            <a:r>
              <a:rPr lang="en-US" sz="700">
                <a:latin typeface="Calibri" charset="0"/>
                <a:hlinkClick r:id="rId14" invalidUrl="http://www-ncbi-nlm-nih-gov.myaccess.library.utoronto.ca/pubmed?term=White NH[Author]&amp;cauthor=true&amp;cauthor_uid=21403038"/>
              </a:rPr>
              <a:t>White NH</a:t>
            </a:r>
            <a:r>
              <a:rPr lang="en-US" sz="700">
                <a:latin typeface="Calibri" charset="0"/>
              </a:rPr>
              <a:t>, </a:t>
            </a:r>
            <a:r>
              <a:rPr lang="en-US" sz="700">
                <a:latin typeface="Calibri" charset="0"/>
                <a:hlinkClick r:id="rId15" invalidUrl="http://www-ncbi-nlm-nih-gov.myaccess.library.utoronto.ca/pubmed?term=Danis RP[Author]&amp;cauthor=true&amp;cauthor_uid=21403038"/>
              </a:rPr>
              <a:t>Danis RP</a:t>
            </a:r>
            <a:r>
              <a:rPr lang="en-US" sz="700">
                <a:latin typeface="Calibri" charset="0"/>
              </a:rPr>
              <a:t>, </a:t>
            </a:r>
            <a:r>
              <a:rPr lang="en-US" sz="700">
                <a:latin typeface="Calibri" charset="0"/>
                <a:hlinkClick r:id="rId16" invalidUrl="http://www-ncbi-nlm-nih-gov.myaccess.library.utoronto.ca/pubmed?term=Davis MD[Author]&amp;cauthor=true&amp;cauthor_uid=21403038"/>
              </a:rPr>
              <a:t>Davis MD</a:t>
            </a:r>
            <a:r>
              <a:rPr lang="en-US" sz="700">
                <a:latin typeface="Calibri" charset="0"/>
              </a:rPr>
              <a:t>, </a:t>
            </a:r>
            <a:r>
              <a:rPr lang="en-US" sz="700">
                <a:latin typeface="Calibri" charset="0"/>
                <a:hlinkClick r:id="rId17" invalidUrl="http://www-ncbi-nlm-nih-gov.myaccess.library.utoronto.ca/pubmed?term=Hainsworth D[Author]&amp;cauthor=true&amp;cauthor_uid=21403038"/>
              </a:rPr>
              <a:t>Hainsworth D</a:t>
            </a:r>
            <a:r>
              <a:rPr lang="en-US" sz="700">
                <a:latin typeface="Calibri" charset="0"/>
              </a:rPr>
              <a:t>, </a:t>
            </a:r>
            <a:r>
              <a:rPr lang="en-US" sz="700">
                <a:latin typeface="Calibri" charset="0"/>
                <a:hlinkClick r:id="rId18" invalidUrl="http://www-ncbi-nlm-nih-gov.myaccess.library.utoronto.ca/pubmed?term=Hubbard LD[Author]&amp;cauthor=true&amp;cauthor_uid=21403038"/>
              </a:rPr>
              <a:t>Hubbard LD</a:t>
            </a:r>
            <a:r>
              <a:rPr lang="en-US" sz="700">
                <a:latin typeface="Calibri" charset="0"/>
              </a:rPr>
              <a:t>, </a:t>
            </a:r>
            <a:r>
              <a:rPr lang="en-US" sz="700">
                <a:latin typeface="Calibri" charset="0"/>
                <a:hlinkClick r:id="rId19" invalidUrl="http://www-ncbi-nlm-nih-gov.myaccess.library.utoronto.ca/pubmed?term=Nathan DM[Author]&amp;cauthor=true&amp;cauthor_uid=21403038"/>
              </a:rPr>
              <a:t>Nathan DM</a:t>
            </a:r>
            <a:r>
              <a:rPr lang="en-US" sz="700">
                <a:latin typeface="Calibri" charset="0"/>
              </a:rPr>
              <a:t>.</a:t>
            </a:r>
          </a:p>
          <a:p>
            <a:pPr>
              <a:lnSpc>
                <a:spcPct val="80000"/>
              </a:lnSpc>
            </a:pPr>
            <a:r>
              <a:rPr lang="en-US" sz="700" b="1">
                <a:latin typeface="Calibri" charset="0"/>
              </a:rPr>
              <a:t>The following toggler user interface control may not be accessible. Tab to the next button to revert the control to an accessible version.</a:t>
            </a:r>
          </a:p>
          <a:p>
            <a:pPr>
              <a:lnSpc>
                <a:spcPct val="80000"/>
              </a:lnSpc>
            </a:pPr>
            <a:r>
              <a:rPr lang="en-US" sz="700" b="1">
                <a:latin typeface="Calibri" charset="0"/>
                <a:hlinkClick r:id="rId3" tooltip="Click to revert the following toggler user interface control to an accessible version"/>
              </a:rPr>
              <a:t>Destroy user interface control</a:t>
            </a:r>
            <a:r>
              <a:rPr lang="en-US" sz="700" b="1">
                <a:latin typeface="Calibri" charset="0"/>
                <a:hlinkClick r:id="rId3" tooltip="Open/close investigator list"/>
              </a:rPr>
              <a:t>Collaborators (342)</a:t>
            </a:r>
            <a:endParaRPr lang="en-US" sz="700" b="1">
              <a:latin typeface="Calibri" charset="0"/>
            </a:endParaRPr>
          </a:p>
          <a:p>
            <a:pPr>
              <a:lnSpc>
                <a:spcPct val="80000"/>
              </a:lnSpc>
            </a:pPr>
            <a:r>
              <a:rPr lang="en-US" sz="700" b="1">
                <a:latin typeface="Calibri" charset="0"/>
              </a:rPr>
              <a:t>Source</a:t>
            </a:r>
          </a:p>
          <a:p>
            <a:pPr>
              <a:lnSpc>
                <a:spcPct val="80000"/>
              </a:lnSpc>
            </a:pPr>
            <a:r>
              <a:rPr lang="en-US" sz="700">
                <a:latin typeface="Calibri" charset="0"/>
              </a:rPr>
              <a:t>Kidney Research Institute and Division of Nephrology, University of Washington, Campus Box 359606, 325 Ninth Ave, Seattle, WA 98104, USA. deboer@u.washington.edu</a:t>
            </a:r>
          </a:p>
          <a:p>
            <a:pPr>
              <a:lnSpc>
                <a:spcPct val="80000"/>
              </a:lnSpc>
            </a:pPr>
            <a:r>
              <a:rPr lang="en-US" sz="700" b="1">
                <a:latin typeface="Calibri" charset="0"/>
              </a:rPr>
              <a:t>Abstract</a:t>
            </a:r>
          </a:p>
          <a:p>
            <a:pPr>
              <a:lnSpc>
                <a:spcPct val="80000"/>
              </a:lnSpc>
            </a:pPr>
            <a:r>
              <a:rPr lang="en-US" sz="700" b="1">
                <a:latin typeface="Calibri" charset="0"/>
              </a:rPr>
              <a:t>BACKGROUND: </a:t>
            </a:r>
          </a:p>
          <a:p>
            <a:pPr>
              <a:lnSpc>
                <a:spcPct val="80000"/>
              </a:lnSpc>
            </a:pPr>
            <a:r>
              <a:rPr lang="en-US" sz="700">
                <a:latin typeface="Calibri" charset="0"/>
              </a:rPr>
              <a:t>Microalbuminuria is a common diagnosis in the clinical care of patients with type 1 diabetes mellitus. Long-term outcomes after the development of microalbuminuria are variable.</a:t>
            </a:r>
          </a:p>
          <a:p>
            <a:pPr>
              <a:lnSpc>
                <a:spcPct val="80000"/>
              </a:lnSpc>
            </a:pPr>
            <a:r>
              <a:rPr lang="en-US" sz="700" b="1">
                <a:latin typeface="Calibri" charset="0"/>
              </a:rPr>
              <a:t>METHODS: </a:t>
            </a:r>
          </a:p>
          <a:p>
            <a:pPr>
              <a:lnSpc>
                <a:spcPct val="80000"/>
              </a:lnSpc>
            </a:pPr>
            <a:r>
              <a:rPr lang="en-US" sz="700">
                <a:latin typeface="Calibri" charset="0"/>
              </a:rPr>
              <a:t>We quantified the incidence of and risk factors for long-term renal outcomes after the development of microalbuminuria in the Diabetes Control and Complications Trial/Epidemiology of Diabetes Interventions and Complications (DCCT/EDIC) study. The DCCT randomly assigned 1441 persons with type 1 diabetes to intensive or conventional diabetes therapy, and participants were subsequently followed up during the observational EDIC study. During the DCCT/EDIC study, 325 participants developed incident persistent microalbuminuria (albumin excretion rate, ≥30 mg/24 h at 2 consecutive study visits). We assessed their subsequent renal outcomes, including progression to macroalbuminuria (albumin excretion rate, ≥300 mg/24 h at 2 consecutive visits), impaired glomerular filtration rate (estimated glomerular filtration rate, &lt;60 mL/min/1.73 m(2) at 2 consecutive study visits), end-stage renal disease, and regression to normoalbuminuria (albumin excretion rate, &lt;30 mg/24 h at 2 consecutive visits).</a:t>
            </a:r>
          </a:p>
          <a:p>
            <a:pPr>
              <a:lnSpc>
                <a:spcPct val="80000"/>
              </a:lnSpc>
            </a:pPr>
            <a:r>
              <a:rPr lang="en-US" sz="700" b="1">
                <a:latin typeface="Calibri" charset="0"/>
              </a:rPr>
              <a:t>RESULTS: </a:t>
            </a:r>
          </a:p>
          <a:p>
            <a:pPr>
              <a:lnSpc>
                <a:spcPct val="80000"/>
              </a:lnSpc>
            </a:pPr>
            <a:r>
              <a:rPr lang="en-US" sz="700">
                <a:latin typeface="Calibri" charset="0"/>
              </a:rPr>
              <a:t>The median follow-up period after persistent microalbuminuria diagnosis was 13 years (maximum, 23 years). Ten-year cumulative incidences of progression to macroalbuminuria, impaired glomerular filtration rate, end-stage renal disease, and regression to normoalbuminuria were 28%, 15%, 4%, and 40%, respectively. Albuminuria outcomes were more favorable with intensive diabetes therapy, lower glycated hemoglobin level, absence of retinopathy, female sex, lower blood pressure, and lower concentrations of low-density lipoprotein cholesterol and triglycerides. Lower glycated hemoglobin level, absence of retinopathy, and lower blood pressure were also associated with decreased risk of impaired glomerular filtration rate.</a:t>
            </a:r>
          </a:p>
          <a:p>
            <a:pPr>
              <a:lnSpc>
                <a:spcPct val="80000"/>
              </a:lnSpc>
            </a:pPr>
            <a:r>
              <a:rPr lang="en-US" sz="700" b="1">
                <a:latin typeface="Calibri" charset="0"/>
              </a:rPr>
              <a:t>CONCLUSIONS: </a:t>
            </a:r>
          </a:p>
          <a:p>
            <a:pPr>
              <a:lnSpc>
                <a:spcPct val="80000"/>
              </a:lnSpc>
            </a:pPr>
            <a:r>
              <a:rPr lang="en-US" sz="700">
                <a:latin typeface="Calibri" charset="0"/>
              </a:rPr>
              <a:t>After the development of persistent microalbuminuria, progression and regression of kidney disease each commonly occur. Intensive glycemic control, lower blood pressure, and a more favorable lipid profile are associated with improved outcomes.</a:t>
            </a:r>
          </a:p>
          <a:p>
            <a:pPr>
              <a:lnSpc>
                <a:spcPct val="80000"/>
              </a:lnSpc>
            </a:pPr>
            <a:endParaRPr lang="en-US" sz="700">
              <a:latin typeface="Calibri" charset="0"/>
            </a:endParaRPr>
          </a:p>
        </p:txBody>
      </p:sp>
      <p:sp>
        <p:nvSpPr>
          <p:cNvPr id="76803"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DAFAD2FA-8B47-FA4A-A768-7F530375F32E}" type="slidenum">
              <a:rPr lang="en-CA" sz="1200"/>
              <a:pPr algn="r" eaLnBrk="1" hangingPunct="1"/>
              <a:t>27</a:t>
            </a:fld>
            <a:endParaRPr lang="en-CA" sz="1200"/>
          </a:p>
        </p:txBody>
      </p:sp>
    </p:spTree>
    <p:extLst>
      <p:ext uri="{BB962C8B-B14F-4D97-AF65-F5344CB8AC3E}">
        <p14:creationId xmlns:p14="http://schemas.microsoft.com/office/powerpoint/2010/main" val="488176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68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atin typeface="Calibri" charset="0"/>
            </a:endParaRPr>
          </a:p>
        </p:txBody>
      </p:sp>
      <p:sp>
        <p:nvSpPr>
          <p:cNvPr id="36867"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66C402C4-3198-C248-A681-822B3BE1CE1A}" type="slidenum">
              <a:rPr lang="en-CA" sz="1200">
                <a:solidFill>
                  <a:srgbClr val="000000"/>
                </a:solidFill>
              </a:rPr>
              <a:pPr algn="r" eaLnBrk="1" hangingPunct="1"/>
              <a:t>5</a:t>
            </a:fld>
            <a:endParaRPr lang="en-CA" sz="1200">
              <a:solidFill>
                <a:srgbClr val="000000"/>
              </a:solidFill>
            </a:endParaRPr>
          </a:p>
        </p:txBody>
      </p:sp>
    </p:spTree>
    <p:extLst>
      <p:ext uri="{BB962C8B-B14F-4D97-AF65-F5344CB8AC3E}">
        <p14:creationId xmlns:p14="http://schemas.microsoft.com/office/powerpoint/2010/main" val="15300917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88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80000"/>
              </a:lnSpc>
            </a:pPr>
            <a:r>
              <a:rPr lang="en-US" sz="700">
                <a:latin typeface="Calibri" charset="0"/>
                <a:hlinkClick r:id="rId3" tooltip="The New England journal of medicine."/>
              </a:rPr>
              <a:t>N Engl J Med.</a:t>
            </a:r>
            <a:r>
              <a:rPr lang="en-US" sz="700">
                <a:latin typeface="Calibri" charset="0"/>
              </a:rPr>
              <a:t> 2011 Dec 22;365(25):2366-76. doi: 10.1056/NEJMoa1111732. Epub 2011 Nov 12.</a:t>
            </a:r>
          </a:p>
          <a:p>
            <a:pPr>
              <a:lnSpc>
                <a:spcPct val="80000"/>
              </a:lnSpc>
            </a:pPr>
            <a:r>
              <a:rPr lang="en-US" sz="700" b="1">
                <a:latin typeface="Calibri" charset="0"/>
              </a:rPr>
              <a:t>Intensive diabetes therapy and glomerular filtration rate in type 1 diabetes.</a:t>
            </a:r>
          </a:p>
          <a:p>
            <a:pPr>
              <a:lnSpc>
                <a:spcPct val="80000"/>
              </a:lnSpc>
            </a:pPr>
            <a:r>
              <a:rPr lang="en-US" sz="700">
                <a:latin typeface="Calibri" charset="0"/>
                <a:hlinkClick r:id="rId4" invalidUrl="http://www-ncbi-nlm-nih-gov.myaccess.library.utoronto.ca/pubmed?term=DCCT/EDIC Research Group[Corporate Author]"/>
              </a:rPr>
              <a:t>DCCT/EDIC Research Group</a:t>
            </a:r>
            <a:r>
              <a:rPr lang="en-US" sz="700">
                <a:latin typeface="Calibri" charset="0"/>
              </a:rPr>
              <a:t>, </a:t>
            </a:r>
            <a:r>
              <a:rPr lang="en-US" sz="700">
                <a:latin typeface="Calibri" charset="0"/>
                <a:hlinkClick r:id="rId5" invalidUrl="http://www-ncbi-nlm-nih-gov.myaccess.library.utoronto.ca/pubmed?term=de Boer IH[Author]&amp;cauthor=true&amp;cauthor_uid=22077236"/>
              </a:rPr>
              <a:t>de Boer IH</a:t>
            </a:r>
            <a:r>
              <a:rPr lang="en-US" sz="700">
                <a:latin typeface="Calibri" charset="0"/>
              </a:rPr>
              <a:t>, </a:t>
            </a:r>
            <a:r>
              <a:rPr lang="en-US" sz="700">
                <a:latin typeface="Calibri" charset="0"/>
                <a:hlinkClick r:id="rId6" invalidUrl="http://www-ncbi-nlm-nih-gov.myaccess.library.utoronto.ca/pubmed?term=Sun W[Author]&amp;cauthor=true&amp;cauthor_uid=22077236"/>
              </a:rPr>
              <a:t>Sun W</a:t>
            </a:r>
            <a:r>
              <a:rPr lang="en-US" sz="700">
                <a:latin typeface="Calibri" charset="0"/>
              </a:rPr>
              <a:t>, </a:t>
            </a:r>
            <a:r>
              <a:rPr lang="en-US" sz="700">
                <a:latin typeface="Calibri" charset="0"/>
                <a:hlinkClick r:id="rId7" invalidUrl="http://www-ncbi-nlm-nih-gov.myaccess.library.utoronto.ca/pubmed?term=Cleary PA[Author]&amp;cauthor=true&amp;cauthor_uid=22077236"/>
              </a:rPr>
              <a:t>Cleary PA</a:t>
            </a:r>
            <a:r>
              <a:rPr lang="en-US" sz="700">
                <a:latin typeface="Calibri" charset="0"/>
              </a:rPr>
              <a:t>, </a:t>
            </a:r>
            <a:r>
              <a:rPr lang="en-US" sz="700">
                <a:latin typeface="Calibri" charset="0"/>
                <a:hlinkClick r:id="rId8" invalidUrl="http://www-ncbi-nlm-nih-gov.myaccess.library.utoronto.ca/pubmed?term=Lachin JM[Author]&amp;cauthor=true&amp;cauthor_uid=22077236"/>
              </a:rPr>
              <a:t>Lachin JM</a:t>
            </a:r>
            <a:r>
              <a:rPr lang="en-US" sz="700">
                <a:latin typeface="Calibri" charset="0"/>
              </a:rPr>
              <a:t>, </a:t>
            </a:r>
            <a:r>
              <a:rPr lang="en-US" sz="700">
                <a:latin typeface="Calibri" charset="0"/>
                <a:hlinkClick r:id="rId9" invalidUrl="http://www-ncbi-nlm-nih-gov.myaccess.library.utoronto.ca/pubmed?term=Molitch ME[Author]&amp;cauthor=true&amp;cauthor_uid=22077236"/>
              </a:rPr>
              <a:t>Molitch ME</a:t>
            </a:r>
            <a:r>
              <a:rPr lang="en-US" sz="700">
                <a:latin typeface="Calibri" charset="0"/>
              </a:rPr>
              <a:t>, </a:t>
            </a:r>
            <a:r>
              <a:rPr lang="en-US" sz="700">
                <a:latin typeface="Calibri" charset="0"/>
                <a:hlinkClick r:id="rId10" invalidUrl="http://www-ncbi-nlm-nih-gov.myaccess.library.utoronto.ca/pubmed?term=Steffes MW[Author]&amp;cauthor=true&amp;cauthor_uid=22077236"/>
              </a:rPr>
              <a:t>Steffes MW</a:t>
            </a:r>
            <a:r>
              <a:rPr lang="en-US" sz="700">
                <a:latin typeface="Calibri" charset="0"/>
              </a:rPr>
              <a:t>, </a:t>
            </a:r>
            <a:r>
              <a:rPr lang="en-US" sz="700">
                <a:latin typeface="Calibri" charset="0"/>
                <a:hlinkClick r:id="rId11" invalidUrl="http://www-ncbi-nlm-nih-gov.myaccess.library.utoronto.ca/pubmed?term=Zinman B[Author]&amp;cauthor=true&amp;cauthor_uid=22077236"/>
              </a:rPr>
              <a:t>Zinman B</a:t>
            </a:r>
            <a:r>
              <a:rPr lang="en-US" sz="700">
                <a:latin typeface="Calibri" charset="0"/>
              </a:rPr>
              <a:t>.</a:t>
            </a:r>
          </a:p>
          <a:p>
            <a:pPr>
              <a:lnSpc>
                <a:spcPct val="80000"/>
              </a:lnSpc>
            </a:pPr>
            <a:r>
              <a:rPr lang="en-US" sz="700" b="1">
                <a:latin typeface="Calibri" charset="0"/>
              </a:rPr>
              <a:t>The following toggler user interface control may not be accessible. Tab to the next button to revert the control to an accessible version.</a:t>
            </a:r>
          </a:p>
          <a:p>
            <a:pPr>
              <a:lnSpc>
                <a:spcPct val="80000"/>
              </a:lnSpc>
            </a:pPr>
            <a:r>
              <a:rPr lang="en-US" sz="700" b="1">
                <a:latin typeface="Calibri" charset="0"/>
                <a:hlinkClick r:id="rId3" tooltip="Click to revert the following toggler user interface control to an accessible version"/>
              </a:rPr>
              <a:t>Destroy user interface control</a:t>
            </a:r>
            <a:r>
              <a:rPr lang="en-US" sz="700" b="1">
                <a:latin typeface="Calibri" charset="0"/>
                <a:hlinkClick r:id="rId3" tooltip="Open/close investigator list"/>
              </a:rPr>
              <a:t>Collaborators (377)</a:t>
            </a:r>
            <a:endParaRPr lang="en-US" sz="700" b="1">
              <a:latin typeface="Calibri" charset="0"/>
            </a:endParaRPr>
          </a:p>
          <a:p>
            <a:pPr>
              <a:lnSpc>
                <a:spcPct val="80000"/>
              </a:lnSpc>
            </a:pPr>
            <a:r>
              <a:rPr lang="en-US" sz="700" b="1">
                <a:latin typeface="Calibri" charset="0"/>
              </a:rPr>
              <a:t>Abstract</a:t>
            </a:r>
          </a:p>
          <a:p>
            <a:pPr>
              <a:lnSpc>
                <a:spcPct val="80000"/>
              </a:lnSpc>
            </a:pPr>
            <a:r>
              <a:rPr lang="en-US" sz="700" b="1">
                <a:latin typeface="Calibri" charset="0"/>
              </a:rPr>
              <a:t>BACKGROUND: </a:t>
            </a:r>
          </a:p>
          <a:p>
            <a:pPr>
              <a:lnSpc>
                <a:spcPct val="80000"/>
              </a:lnSpc>
            </a:pPr>
            <a:r>
              <a:rPr lang="en-US" sz="700">
                <a:latin typeface="Calibri" charset="0"/>
              </a:rPr>
              <a:t>An impaired glomerular filtration rate (GFR) leads to end-stage renal disease and increases the risks of cardiovascular disease and death. Persons with type 1 diabetes are at high risk for kidney disease, but there are no interventions that have been proved to prevent impairment of the GFR in this population.</a:t>
            </a:r>
          </a:p>
          <a:p>
            <a:pPr>
              <a:lnSpc>
                <a:spcPct val="80000"/>
              </a:lnSpc>
            </a:pPr>
            <a:r>
              <a:rPr lang="en-US" sz="700" b="1">
                <a:latin typeface="Calibri" charset="0"/>
              </a:rPr>
              <a:t>METHODS: </a:t>
            </a:r>
          </a:p>
          <a:p>
            <a:pPr>
              <a:lnSpc>
                <a:spcPct val="80000"/>
              </a:lnSpc>
            </a:pPr>
            <a:r>
              <a:rPr lang="en-US" sz="700">
                <a:latin typeface="Calibri" charset="0"/>
              </a:rPr>
              <a:t>In the Diabetes Control and Complications Trial (DCCT), 1441 persons with type 1 diabetes were randomly assigned to 6.5 years of intensive diabetes therapy aimed at achieving near-normal glucose concentrations or to conventional diabetes therapy aimed at preventing hyperglycemic symptoms. Subsequently, 1375 participants were followed in the observational Epidemiology of Diabetes Interventions and Complications (EDIC) study. Serum creatinine levels were measured annually throughout the course of the two studies. The GFR was estimated with the use of the Chronic Kidney Disease Epidemiology Collaboration formula. We analyzed data from the two studies to determine the long-term effects of intensive diabetes therapy on the risk of impairment of the GFR, which was defined as an incident estimated GFR of less than 60 ml per minute per 1.73 m(2) of body-surface area at two consecutive study visits.</a:t>
            </a:r>
          </a:p>
          <a:p>
            <a:pPr>
              <a:lnSpc>
                <a:spcPct val="80000"/>
              </a:lnSpc>
            </a:pPr>
            <a:r>
              <a:rPr lang="en-US" sz="700" b="1">
                <a:latin typeface="Calibri" charset="0"/>
              </a:rPr>
              <a:t>RESULTS: </a:t>
            </a:r>
          </a:p>
          <a:p>
            <a:pPr>
              <a:lnSpc>
                <a:spcPct val="80000"/>
              </a:lnSpc>
            </a:pPr>
            <a:r>
              <a:rPr lang="en-US" sz="700">
                <a:latin typeface="Calibri" charset="0"/>
              </a:rPr>
              <a:t>Over a median follow-up period of 22 years in the combined studies, impairment of the GFR developed in 24 participants assigned to intensive therapy and in 46 assigned to conventional therapy (risk reduction with intensive therapy, 50%; 95% confidence interval, 18 to 69; P=0.006). Among these participants, end-stage renal disease developed in 8 participants in the intensive-therapy group and in 16 in the conventional-therapy group. As compared with conventional therapy, intensive therapy was associated with a reduction in the mean estimated GFR of 1.7 ml per minute per 1.73 m(2) during the DCCT study but during the EDIC study was associated with a slower rate of reduction in the GFR and an increase in the mean estimated GFR of 2.5 ml per minute per 1.73 m(2) (P&lt;0.001 for both comparisons). The beneficial effect of intensive therapy on the risk of an impaired GFR was fully attenuated after adjustment for glycated hemoglobin levels or albumin excretion rates.</a:t>
            </a:r>
          </a:p>
          <a:p>
            <a:pPr>
              <a:lnSpc>
                <a:spcPct val="80000"/>
              </a:lnSpc>
            </a:pPr>
            <a:r>
              <a:rPr lang="en-US" sz="700" b="1">
                <a:latin typeface="Calibri" charset="0"/>
              </a:rPr>
              <a:t>CONCLUSIONS: </a:t>
            </a:r>
          </a:p>
          <a:p>
            <a:pPr>
              <a:lnSpc>
                <a:spcPct val="80000"/>
              </a:lnSpc>
            </a:pPr>
            <a:r>
              <a:rPr lang="en-US" sz="700">
                <a:latin typeface="Calibri" charset="0"/>
              </a:rPr>
              <a:t>The long-term risk of an impaired GFR was significantly lower among persons treated early in the course of type 1 diabetes with intensive diabetes therapy than among those treated with conventional diabetes therapy.</a:t>
            </a:r>
          </a:p>
          <a:p>
            <a:pPr>
              <a:lnSpc>
                <a:spcPct val="80000"/>
              </a:lnSpc>
            </a:pPr>
            <a:endParaRPr lang="en-US" sz="700">
              <a:latin typeface="Calibri" charset="0"/>
            </a:endParaRPr>
          </a:p>
        </p:txBody>
      </p:sp>
      <p:sp>
        <p:nvSpPr>
          <p:cNvPr id="78851"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5EE23E3C-5BBB-094B-A2D7-0D41365C2F23}" type="slidenum">
              <a:rPr lang="en-CA" sz="1200"/>
              <a:pPr algn="r" eaLnBrk="1" hangingPunct="1"/>
              <a:t>28</a:t>
            </a:fld>
            <a:endParaRPr lang="en-CA" sz="1200"/>
          </a:p>
        </p:txBody>
      </p:sp>
    </p:spTree>
    <p:extLst>
      <p:ext uri="{BB962C8B-B14F-4D97-AF65-F5344CB8AC3E}">
        <p14:creationId xmlns:p14="http://schemas.microsoft.com/office/powerpoint/2010/main" val="13998452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3" tIns="43247" rIns="86493" bIns="43247"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E88BF0E0-86CB-A04B-8CC3-6967F7C8D283}" type="slidenum">
              <a:rPr lang="en-US" sz="3600">
                <a:solidFill>
                  <a:srgbClr val="000000"/>
                </a:solidFill>
                <a:latin typeface="Helvetica Light" charset="0"/>
                <a:sym typeface="Helvetica Light" charset="0"/>
              </a:rPr>
              <a:pPr algn="r" eaLnBrk="1" hangingPunct="1"/>
              <a:t>29</a:t>
            </a:fld>
            <a:endParaRPr lang="en-US" sz="3600">
              <a:solidFill>
                <a:srgbClr val="000000"/>
              </a:solidFill>
              <a:latin typeface="Helvetica Light" charset="0"/>
              <a:sym typeface="Helvetica Light" charset="0"/>
            </a:endParaRPr>
          </a:p>
        </p:txBody>
      </p:sp>
      <p:sp>
        <p:nvSpPr>
          <p:cNvPr id="8089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089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hlinkClick r:id="rId3" tooltip="The New England journal of medicine."/>
              </a:rPr>
              <a:t>N Engl J Med.</a:t>
            </a:r>
            <a:r>
              <a:rPr lang="en-US">
                <a:latin typeface="Calibri" charset="0"/>
              </a:rPr>
              <a:t> 2008 Oct 9;359(15):1577-89. doi: 10.1056/NEJMoa0806470. Epub 2008 Sep 10.</a:t>
            </a:r>
          </a:p>
          <a:p>
            <a:r>
              <a:rPr lang="en-US" b="1">
                <a:latin typeface="Calibri" charset="0"/>
              </a:rPr>
              <a:t>10-year follow-up of intensive glucose control in type 2 diabetes.</a:t>
            </a:r>
          </a:p>
          <a:p>
            <a:r>
              <a:rPr lang="en-US">
                <a:latin typeface="Calibri" charset="0"/>
                <a:hlinkClick r:id="rId4" invalidUrl="http://www-ncbi-nlm-nih-gov.myaccess.library.utoronto.ca/pubmed?term=Holman RR[Author]&amp;cauthor=true&amp;cauthor_uid=18784090"/>
              </a:rPr>
              <a:t>Holman RR</a:t>
            </a:r>
            <a:r>
              <a:rPr lang="en-US">
                <a:latin typeface="Calibri" charset="0"/>
              </a:rPr>
              <a:t>, </a:t>
            </a:r>
            <a:r>
              <a:rPr lang="en-US">
                <a:latin typeface="Calibri" charset="0"/>
                <a:hlinkClick r:id="rId5" invalidUrl="http://www-ncbi-nlm-nih-gov.myaccess.library.utoronto.ca/pubmed?term=Paul SK[Author]&amp;cauthor=true&amp;cauthor_uid=18784090"/>
              </a:rPr>
              <a:t>Paul SK</a:t>
            </a:r>
            <a:r>
              <a:rPr lang="en-US">
                <a:latin typeface="Calibri" charset="0"/>
              </a:rPr>
              <a:t>, </a:t>
            </a:r>
            <a:r>
              <a:rPr lang="en-US">
                <a:latin typeface="Calibri" charset="0"/>
                <a:hlinkClick r:id="rId6" invalidUrl="http://www-ncbi-nlm-nih-gov.myaccess.library.utoronto.ca/pubmed?term=Bethel MA[Author]&amp;cauthor=true&amp;cauthor_uid=18784090"/>
              </a:rPr>
              <a:t>Bethel MA</a:t>
            </a:r>
            <a:r>
              <a:rPr lang="en-US">
                <a:latin typeface="Calibri" charset="0"/>
              </a:rPr>
              <a:t>, </a:t>
            </a:r>
            <a:r>
              <a:rPr lang="en-US">
                <a:latin typeface="Calibri" charset="0"/>
                <a:hlinkClick r:id="rId7" invalidUrl="http://www-ncbi-nlm-nih-gov.myaccess.library.utoronto.ca/pubmed?term=Matthews DR[Author]&amp;cauthor=true&amp;cauthor_uid=18784090"/>
              </a:rPr>
              <a:t>Matthews DR</a:t>
            </a:r>
            <a:r>
              <a:rPr lang="en-US">
                <a:latin typeface="Calibri" charset="0"/>
              </a:rPr>
              <a:t>, </a:t>
            </a:r>
            <a:r>
              <a:rPr lang="en-US">
                <a:latin typeface="Calibri" charset="0"/>
                <a:hlinkClick r:id="rId8" invalidUrl="http://www-ncbi-nlm-nih-gov.myaccess.library.utoronto.ca/pubmed?term=Neil HA[Author]&amp;cauthor=true&amp;cauthor_uid=18784090"/>
              </a:rPr>
              <a:t>Neil HA</a:t>
            </a:r>
            <a:r>
              <a:rPr lang="en-US">
                <a:latin typeface="Calibri" charset="0"/>
              </a:rPr>
              <a:t>.</a:t>
            </a:r>
          </a:p>
          <a:p>
            <a:r>
              <a:rPr lang="en-US" b="1">
                <a:latin typeface="Calibri" charset="0"/>
              </a:rPr>
              <a:t>Source</a:t>
            </a:r>
          </a:p>
          <a:p>
            <a:r>
              <a:rPr lang="en-US">
                <a:latin typeface="Calibri" charset="0"/>
              </a:rPr>
              <a:t>Diabetes Trials Unit, Oxford Centre for Diabetes, Endocrinology, and Metabolism, Churchill Hospital, Headington, Oxford OX3 7LJ, United Kingdom. rury.holman@dtu.ox.ac.uk</a:t>
            </a:r>
          </a:p>
          <a:p>
            <a:r>
              <a:rPr lang="en-US" b="1">
                <a:latin typeface="Calibri" charset="0"/>
              </a:rPr>
              <a:t>Abstract</a:t>
            </a:r>
          </a:p>
          <a:p>
            <a:r>
              <a:rPr lang="en-US" b="1">
                <a:latin typeface="Calibri" charset="0"/>
              </a:rPr>
              <a:t>BACKGROUND: </a:t>
            </a:r>
          </a:p>
          <a:p>
            <a:r>
              <a:rPr lang="en-US">
                <a:latin typeface="Calibri" charset="0"/>
              </a:rPr>
              <a:t>During the United Kingdom Prospective Diabetes Study (UKPDS), patients with type 2 diabetes mellitus who received intensive glucose therapy had a lower risk of microvascular complications than did those receiving conventional dietary therapy. We conducted post-trial monitoring to determine whether this improved glucose control persisted and whether such therapy had a long-term effect on macrovascular outcomes.</a:t>
            </a:r>
          </a:p>
          <a:p>
            <a:r>
              <a:rPr lang="en-US" b="1">
                <a:latin typeface="Calibri" charset="0"/>
              </a:rPr>
              <a:t>METHODS: </a:t>
            </a:r>
          </a:p>
          <a:p>
            <a:r>
              <a:rPr lang="en-US">
                <a:latin typeface="Calibri" charset="0"/>
              </a:rPr>
              <a:t>Of 5102 patients with newly diagnosed type 2 diabetes, 4209 were randomly assigned to receive either conventional therapy (dietary restriction) or intensive therapy (either sulfonylurea or insulin or, in overweight patients, metformin) for glucose control. In post-trial monitoring, 3277 patients were asked to attend annual UKPDS clinics for 5 years, but no attempts were made to maintain their previously assigned therapies. Annual questionnaires were used to follow patients who were unable to attend the clinics, and all patients in years 6 to 10 were assessed through questionnaires. We examined seven prespecified aggregate clinical outcomes from the UKPDS on an intention-to-treat basis, according to previous randomization categories.</a:t>
            </a:r>
          </a:p>
          <a:p>
            <a:r>
              <a:rPr lang="en-US" b="1">
                <a:latin typeface="Calibri" charset="0"/>
              </a:rPr>
              <a:t>RESULTS: </a:t>
            </a:r>
          </a:p>
          <a:p>
            <a:r>
              <a:rPr lang="en-US">
                <a:latin typeface="Calibri" charset="0"/>
              </a:rPr>
              <a:t>Between-group differences in glycated hemoglobin levels were lost after the first year. In the sulfonylurea-insulin group, relative reductions in risk persisted at 10 years for any diabetes-related end point (9%, P=0.04) and microvascular disease (24%, P=0.001), and risk reductions for myocardial infarction (15%, P=0.01) and death from any cause (13%, P=0.007) emerged over time, as more events occurred. In the metformin group, significant risk reductions persisted for any diabetes-related end point (21%, P=0.01), myocardial infarction (33%, P=0.005), and death from any cause (27%, P=0.002).</a:t>
            </a:r>
          </a:p>
          <a:p>
            <a:r>
              <a:rPr lang="en-US" b="1">
                <a:latin typeface="Calibri" charset="0"/>
              </a:rPr>
              <a:t>CONCLUSIONS: </a:t>
            </a:r>
          </a:p>
          <a:p>
            <a:r>
              <a:rPr lang="en-US">
                <a:latin typeface="Calibri" charset="0"/>
              </a:rPr>
              <a:t>Despite an early loss of glycemic differences, a continued reduction in microvascular risk and emergent risk reductions for myocardial infarction and death from any cause were observed during 10 years of post-trial follow-up. A continued benefit after metformin therapy was evident among overweight patients. (UKPDS 80; Current Controlled Trials number, ISRCTN75451837.)</a:t>
            </a:r>
          </a:p>
          <a:p>
            <a:endParaRPr lang="en-US">
              <a:latin typeface="Calibri" charset="0"/>
            </a:endParaRPr>
          </a:p>
        </p:txBody>
      </p:sp>
    </p:spTree>
    <p:extLst>
      <p:ext uri="{BB962C8B-B14F-4D97-AF65-F5344CB8AC3E}">
        <p14:creationId xmlns:p14="http://schemas.microsoft.com/office/powerpoint/2010/main" val="15152260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2946" name="Notes Placeholder 2"/>
          <p:cNvSpPr>
            <a:spLocks noGrp="1"/>
          </p:cNvSpPr>
          <p:nvPr>
            <p:ph type="body" idx="1"/>
          </p:nvPr>
        </p:nvSpPr>
        <p:spPr bwMode="auto">
          <a:xfrm>
            <a:off x="914400" y="4343400"/>
            <a:ext cx="512445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hlinkClick r:id="rId3" tooltip="The New England journal of medicine."/>
              </a:rPr>
              <a:t>N Engl J Med.</a:t>
            </a:r>
            <a:r>
              <a:rPr lang="en-US">
                <a:latin typeface="Calibri" charset="0"/>
              </a:rPr>
              <a:t> 2008 Jun 12;358(24):2560-72. doi: 10.1056/NEJMoa0802987. Epub 2008 Jun 6.</a:t>
            </a:r>
          </a:p>
          <a:p>
            <a:r>
              <a:rPr lang="en-US" b="1">
                <a:latin typeface="Calibri" charset="0"/>
              </a:rPr>
              <a:t>Intensive blood glucose control and vascular outcomes in patients with type 2 diabetes.</a:t>
            </a:r>
          </a:p>
          <a:p>
            <a:r>
              <a:rPr lang="en-US">
                <a:latin typeface="Calibri" charset="0"/>
                <a:hlinkClick r:id="rId4" invalidUrl="http://www-ncbi-nlm-nih-gov.myaccess.library.utoronto.ca/pubmed?term=ADVANCE Collaborative Group[Corporate Author]"/>
              </a:rPr>
              <a:t>ADVANCE Collaborative Group</a:t>
            </a:r>
            <a:r>
              <a:rPr lang="en-US">
                <a:latin typeface="Calibri" charset="0"/>
              </a:rPr>
              <a:t>, </a:t>
            </a:r>
            <a:r>
              <a:rPr lang="en-US">
                <a:latin typeface="Calibri" charset="0"/>
                <a:hlinkClick r:id="rId5" invalidUrl="http://www-ncbi-nlm-nih-gov.myaccess.library.utoronto.ca/pubmed?term=Patel A[Author]&amp;cauthor=true&amp;cauthor_uid=18539916"/>
              </a:rPr>
              <a:t>Patel A</a:t>
            </a:r>
            <a:r>
              <a:rPr lang="en-US">
                <a:latin typeface="Calibri" charset="0"/>
              </a:rPr>
              <a:t>, </a:t>
            </a:r>
            <a:r>
              <a:rPr lang="en-US">
                <a:latin typeface="Calibri" charset="0"/>
                <a:hlinkClick r:id="rId6" invalidUrl="http://www-ncbi-nlm-nih-gov.myaccess.library.utoronto.ca/pubmed?term=MacMahon S[Author]&amp;cauthor=true&amp;cauthor_uid=18539916"/>
              </a:rPr>
              <a:t>MacMahon S</a:t>
            </a:r>
            <a:r>
              <a:rPr lang="en-US">
                <a:latin typeface="Calibri" charset="0"/>
              </a:rPr>
              <a:t>, </a:t>
            </a:r>
            <a:r>
              <a:rPr lang="en-US">
                <a:latin typeface="Calibri" charset="0"/>
                <a:hlinkClick r:id="rId7" invalidUrl="http://www-ncbi-nlm-nih-gov.myaccess.library.utoronto.ca/pubmed?term=Chalmers J[Author]&amp;cauthor=true&amp;cauthor_uid=18539916"/>
              </a:rPr>
              <a:t>Chalmers J</a:t>
            </a:r>
            <a:r>
              <a:rPr lang="en-US">
                <a:latin typeface="Calibri" charset="0"/>
              </a:rPr>
              <a:t>, </a:t>
            </a:r>
            <a:r>
              <a:rPr lang="en-US">
                <a:latin typeface="Calibri" charset="0"/>
                <a:hlinkClick r:id="rId8" invalidUrl="http://www-ncbi-nlm-nih-gov.myaccess.library.utoronto.ca/pubmed?term=Neal B[Author]&amp;cauthor=true&amp;cauthor_uid=18539916"/>
              </a:rPr>
              <a:t>Neal B</a:t>
            </a:r>
            <a:r>
              <a:rPr lang="en-US">
                <a:latin typeface="Calibri" charset="0"/>
              </a:rPr>
              <a:t>, </a:t>
            </a:r>
            <a:r>
              <a:rPr lang="en-US">
                <a:latin typeface="Calibri" charset="0"/>
                <a:hlinkClick r:id="rId9" invalidUrl="http://www-ncbi-nlm-nih-gov.myaccess.library.utoronto.ca/pubmed?term=Billot L[Author]&amp;cauthor=true&amp;cauthor_uid=18539916"/>
              </a:rPr>
              <a:t>Billot L</a:t>
            </a:r>
            <a:r>
              <a:rPr lang="en-US">
                <a:latin typeface="Calibri" charset="0"/>
              </a:rPr>
              <a:t>, </a:t>
            </a:r>
            <a:r>
              <a:rPr lang="en-US">
                <a:latin typeface="Calibri" charset="0"/>
                <a:hlinkClick r:id="rId10" invalidUrl="http://www-ncbi-nlm-nih-gov.myaccess.library.utoronto.ca/pubmed?term=Woodward M[Author]&amp;cauthor=true&amp;cauthor_uid=18539916"/>
              </a:rPr>
              <a:t>Woodward M</a:t>
            </a:r>
            <a:r>
              <a:rPr lang="en-US">
                <a:latin typeface="Calibri" charset="0"/>
              </a:rPr>
              <a:t>, </a:t>
            </a:r>
            <a:r>
              <a:rPr lang="en-US">
                <a:latin typeface="Calibri" charset="0"/>
                <a:hlinkClick r:id="rId11" invalidUrl="http://www-ncbi-nlm-nih-gov.myaccess.library.utoronto.ca/pubmed?term=Marre M[Author]&amp;cauthor=true&amp;cauthor_uid=18539916"/>
              </a:rPr>
              <a:t>Marre M</a:t>
            </a:r>
            <a:r>
              <a:rPr lang="en-US">
                <a:latin typeface="Calibri" charset="0"/>
              </a:rPr>
              <a:t>, </a:t>
            </a:r>
            <a:r>
              <a:rPr lang="en-US">
                <a:latin typeface="Calibri" charset="0"/>
                <a:hlinkClick r:id="rId12" invalidUrl="http://www-ncbi-nlm-nih-gov.myaccess.library.utoronto.ca/pubmed?term=Cooper M[Author]&amp;cauthor=true&amp;cauthor_uid=18539916"/>
              </a:rPr>
              <a:t>Cooper M</a:t>
            </a:r>
            <a:r>
              <a:rPr lang="en-US">
                <a:latin typeface="Calibri" charset="0"/>
              </a:rPr>
              <a:t>, </a:t>
            </a:r>
            <a:r>
              <a:rPr lang="en-US">
                <a:latin typeface="Calibri" charset="0"/>
                <a:hlinkClick r:id="rId13" invalidUrl="http://www-ncbi-nlm-nih-gov.myaccess.library.utoronto.ca/pubmed?term=Glasziou P[Author]&amp;cauthor=true&amp;cauthor_uid=18539916"/>
              </a:rPr>
              <a:t>Glasziou P</a:t>
            </a:r>
            <a:r>
              <a:rPr lang="en-US">
                <a:latin typeface="Calibri" charset="0"/>
              </a:rPr>
              <a:t>, </a:t>
            </a:r>
            <a:r>
              <a:rPr lang="en-US">
                <a:latin typeface="Calibri" charset="0"/>
                <a:hlinkClick r:id="rId14" invalidUrl="http://www-ncbi-nlm-nih-gov.myaccess.library.utoronto.ca/pubmed?term=Grobbee D[Author]&amp;cauthor=true&amp;cauthor_uid=18539916"/>
              </a:rPr>
              <a:t>Grobbee D</a:t>
            </a:r>
            <a:r>
              <a:rPr lang="en-US">
                <a:latin typeface="Calibri" charset="0"/>
              </a:rPr>
              <a:t>, </a:t>
            </a:r>
            <a:r>
              <a:rPr lang="en-US">
                <a:latin typeface="Calibri" charset="0"/>
                <a:hlinkClick r:id="rId15" invalidUrl="http://www-ncbi-nlm-nih-gov.myaccess.library.utoronto.ca/pubmed?term=Hamet P[Author]&amp;cauthor=true&amp;cauthor_uid=18539916"/>
              </a:rPr>
              <a:t>Hamet P</a:t>
            </a:r>
            <a:r>
              <a:rPr lang="en-US">
                <a:latin typeface="Calibri" charset="0"/>
              </a:rPr>
              <a:t>, </a:t>
            </a:r>
            <a:r>
              <a:rPr lang="en-US">
                <a:latin typeface="Calibri" charset="0"/>
                <a:hlinkClick r:id="rId16" invalidUrl="http://www-ncbi-nlm-nih-gov.myaccess.library.utoronto.ca/pubmed?term=Harrap S[Author]&amp;cauthor=true&amp;cauthor_uid=18539916"/>
              </a:rPr>
              <a:t>Harrap S</a:t>
            </a:r>
            <a:r>
              <a:rPr lang="en-US">
                <a:latin typeface="Calibri" charset="0"/>
              </a:rPr>
              <a:t>, </a:t>
            </a:r>
            <a:r>
              <a:rPr lang="en-US">
                <a:latin typeface="Calibri" charset="0"/>
                <a:hlinkClick r:id="rId17" invalidUrl="http://www-ncbi-nlm-nih-gov.myaccess.library.utoronto.ca/pubmed?term=Heller S[Author]&amp;cauthor=true&amp;cauthor_uid=18539916"/>
              </a:rPr>
              <a:t>Heller S</a:t>
            </a:r>
            <a:r>
              <a:rPr lang="en-US">
                <a:latin typeface="Calibri" charset="0"/>
              </a:rPr>
              <a:t>, </a:t>
            </a:r>
            <a:r>
              <a:rPr lang="en-US">
                <a:latin typeface="Calibri" charset="0"/>
                <a:hlinkClick r:id="rId18" invalidUrl="http://www-ncbi-nlm-nih-gov.myaccess.library.utoronto.ca/pubmed?term=Liu L[Author]&amp;cauthor=true&amp;cauthor_uid=18539916"/>
              </a:rPr>
              <a:t>Liu L</a:t>
            </a:r>
            <a:r>
              <a:rPr lang="en-US">
                <a:latin typeface="Calibri" charset="0"/>
              </a:rPr>
              <a:t>, </a:t>
            </a:r>
            <a:r>
              <a:rPr lang="en-US">
                <a:latin typeface="Calibri" charset="0"/>
                <a:hlinkClick r:id="rId19" invalidUrl="http://www-ncbi-nlm-nih-gov.myaccess.library.utoronto.ca/pubmed?term=Mancia G[Author]&amp;cauthor=true&amp;cauthor_uid=18539916"/>
              </a:rPr>
              <a:t>Mancia G</a:t>
            </a:r>
            <a:r>
              <a:rPr lang="en-US">
                <a:latin typeface="Calibri" charset="0"/>
              </a:rPr>
              <a:t>, </a:t>
            </a:r>
            <a:r>
              <a:rPr lang="en-US">
                <a:latin typeface="Calibri" charset="0"/>
                <a:hlinkClick r:id="rId20" invalidUrl="http://www-ncbi-nlm-nih-gov.myaccess.library.utoronto.ca/pubmed?term=Mogensen CE[Author]&amp;cauthor=true&amp;cauthor_uid=18539916"/>
              </a:rPr>
              <a:t>Mogensen CE</a:t>
            </a:r>
            <a:r>
              <a:rPr lang="en-US">
                <a:latin typeface="Calibri" charset="0"/>
              </a:rPr>
              <a:t>, </a:t>
            </a:r>
            <a:r>
              <a:rPr lang="en-US">
                <a:latin typeface="Calibri" charset="0"/>
                <a:hlinkClick r:id="rId21" invalidUrl="http://www-ncbi-nlm-nih-gov.myaccess.library.utoronto.ca/pubmed?term=Pan C[Author]&amp;cauthor=true&amp;cauthor_uid=18539916"/>
              </a:rPr>
              <a:t>Pan C</a:t>
            </a:r>
            <a:r>
              <a:rPr lang="en-US">
                <a:latin typeface="Calibri" charset="0"/>
              </a:rPr>
              <a:t>, </a:t>
            </a:r>
            <a:r>
              <a:rPr lang="en-US">
                <a:latin typeface="Calibri" charset="0"/>
                <a:hlinkClick r:id="rId22" invalidUrl="http://www-ncbi-nlm-nih-gov.myaccess.library.utoronto.ca/pubmed?term=Poulter N[Author]&amp;cauthor=true&amp;cauthor_uid=18539916"/>
              </a:rPr>
              <a:t>Poulter N</a:t>
            </a:r>
            <a:r>
              <a:rPr lang="en-US">
                <a:latin typeface="Calibri" charset="0"/>
              </a:rPr>
              <a:t>, </a:t>
            </a:r>
            <a:r>
              <a:rPr lang="en-US">
                <a:latin typeface="Calibri" charset="0"/>
                <a:hlinkClick r:id="rId23" invalidUrl="http://www-ncbi-nlm-nih-gov.myaccess.library.utoronto.ca/pubmed?term=Rodgers A[Author]&amp;cauthor=true&amp;cauthor_uid=18539916"/>
              </a:rPr>
              <a:t>Rodgers A</a:t>
            </a:r>
            <a:r>
              <a:rPr lang="en-US">
                <a:latin typeface="Calibri" charset="0"/>
              </a:rPr>
              <a:t>, </a:t>
            </a:r>
            <a:r>
              <a:rPr lang="en-US">
                <a:latin typeface="Calibri" charset="0"/>
                <a:hlinkClick r:id="rId24" invalidUrl="http://www-ncbi-nlm-nih-gov.myaccess.library.utoronto.ca/pubmed?term=Williams B[Author]&amp;cauthor=true&amp;cauthor_uid=18539916"/>
              </a:rPr>
              <a:t>Williams B</a:t>
            </a:r>
            <a:r>
              <a:rPr lang="en-US">
                <a:latin typeface="Calibri" charset="0"/>
              </a:rPr>
              <a:t>, </a:t>
            </a:r>
            <a:r>
              <a:rPr lang="en-US">
                <a:latin typeface="Calibri" charset="0"/>
                <a:hlinkClick r:id="rId25" invalidUrl="http://www-ncbi-nlm-nih-gov.myaccess.library.utoronto.ca/pubmed?term=Bompoint S[Author]&amp;cauthor=true&amp;cauthor_uid=18539916"/>
              </a:rPr>
              <a:t>Bompoint S</a:t>
            </a:r>
            <a:r>
              <a:rPr lang="en-US">
                <a:latin typeface="Calibri" charset="0"/>
              </a:rPr>
              <a:t>, </a:t>
            </a:r>
            <a:r>
              <a:rPr lang="en-US">
                <a:latin typeface="Calibri" charset="0"/>
                <a:hlinkClick r:id="rId26" invalidUrl="http://www-ncbi-nlm-nih-gov.myaccess.library.utoronto.ca/pubmed?term=de Galan BE[Author]&amp;cauthor=true&amp;cauthor_uid=18539916"/>
              </a:rPr>
              <a:t>de Galan BE</a:t>
            </a:r>
            <a:r>
              <a:rPr lang="en-US">
                <a:latin typeface="Calibri" charset="0"/>
              </a:rPr>
              <a:t>, </a:t>
            </a:r>
            <a:r>
              <a:rPr lang="en-US">
                <a:latin typeface="Calibri" charset="0"/>
                <a:hlinkClick r:id="rId27" invalidUrl="http://www-ncbi-nlm-nih-gov.myaccess.library.utoronto.ca/pubmed?term=Joshi R[Author]&amp;cauthor=true&amp;cauthor_uid=18539916"/>
              </a:rPr>
              <a:t>Joshi R</a:t>
            </a:r>
            <a:r>
              <a:rPr lang="en-US">
                <a:latin typeface="Calibri" charset="0"/>
              </a:rPr>
              <a:t>, </a:t>
            </a:r>
            <a:r>
              <a:rPr lang="en-US">
                <a:latin typeface="Calibri" charset="0"/>
                <a:hlinkClick r:id="rId28" invalidUrl="http://www-ncbi-nlm-nih-gov.myaccess.library.utoronto.ca/pubmed?term=Travert F[Author]&amp;cauthor=true&amp;cauthor_uid=18539916"/>
              </a:rPr>
              <a:t>Travert F</a:t>
            </a:r>
            <a:r>
              <a:rPr lang="en-US">
                <a:latin typeface="Calibri" charset="0"/>
              </a:rPr>
              <a:t>.</a:t>
            </a:r>
          </a:p>
          <a:p>
            <a:r>
              <a:rPr lang="en-US" b="1">
                <a:latin typeface="Calibri" charset="0"/>
              </a:rPr>
              <a:t>The following toggler user interface control may not be accessible. Tab to the next button to revert the control to an accessible version.</a:t>
            </a:r>
          </a:p>
          <a:p>
            <a:r>
              <a:rPr lang="en-US" b="1">
                <a:latin typeface="Calibri" charset="0"/>
                <a:hlinkClick r:id="rId3" tooltip="Click to revert the following toggler user interface control to an accessible version"/>
              </a:rPr>
              <a:t>Destroy user interface control</a:t>
            </a:r>
            <a:r>
              <a:rPr lang="en-US" b="1">
                <a:latin typeface="Calibri" charset="0"/>
                <a:hlinkClick r:id="rId3" tooltip="Open/close investigator list"/>
              </a:rPr>
              <a:t>Collaborators (1307)</a:t>
            </a:r>
            <a:endParaRPr lang="en-US" b="1">
              <a:latin typeface="Calibri" charset="0"/>
            </a:endParaRPr>
          </a:p>
          <a:p>
            <a:r>
              <a:rPr lang="en-US" b="1">
                <a:latin typeface="Calibri" charset="0"/>
              </a:rPr>
              <a:t>Abstract</a:t>
            </a:r>
          </a:p>
          <a:p>
            <a:r>
              <a:rPr lang="en-US" b="1">
                <a:latin typeface="Calibri" charset="0"/>
              </a:rPr>
              <a:t>BACKGROUND: </a:t>
            </a:r>
          </a:p>
          <a:p>
            <a:r>
              <a:rPr lang="en-US">
                <a:latin typeface="Calibri" charset="0"/>
              </a:rPr>
              <a:t>In patients with type 2 diabetes, the effects of intensive glucose control on vascular outcomes remain uncertain.</a:t>
            </a:r>
          </a:p>
          <a:p>
            <a:r>
              <a:rPr lang="en-US" b="1">
                <a:latin typeface="Calibri" charset="0"/>
              </a:rPr>
              <a:t>METHODS: </a:t>
            </a:r>
          </a:p>
          <a:p>
            <a:r>
              <a:rPr lang="en-US">
                <a:latin typeface="Calibri" charset="0"/>
              </a:rPr>
              <a:t>We randomly assigned 11,140 patients with type 2 diabetes to undergo either standard glucose control or intensive glucose control, defined as the use of gliclazide (modified release) plus other drugs as required to achieve a glycated hemoglobin value of 6.5% or less. Primary end points were composites of major macrovascular events (death from cardiovascular causes, nonfatal myocardial infarction, or nonfatal stroke) and major microvascular events (new or worsening nephropathy or retinopathy), assessed both jointly and separately.</a:t>
            </a:r>
          </a:p>
          <a:p>
            <a:r>
              <a:rPr lang="en-US" b="1">
                <a:latin typeface="Calibri" charset="0"/>
              </a:rPr>
              <a:t>RESULTS: </a:t>
            </a:r>
          </a:p>
          <a:p>
            <a:r>
              <a:rPr lang="en-US">
                <a:latin typeface="Calibri" charset="0"/>
              </a:rPr>
              <a:t>After a median of 5 years of follow-up, the mean glycated hemoglobin level was lower in the intensive-control group (6.5%) than in the standard-control group (7.3%). Intensive control reduced the incidence of combined major macrovascular and microvascular events (18.1%, vs. 20.0% with standard control; hazard ratio, 0.90; 95% confidence interval [CI], 0.82 to 0.98; P=0.01), as well as that of major microvascular events (9.4% vs. 10.9%; hazard ratio, 0.86; 95% CI, 0.77 to 0.97; P=0.01), primarily because of a reduction in the incidence of nephropathy (4.1% vs. 5.2%; hazard ratio, 0.79; 95% CI, 0.66 to 0.93; P=0.006), with no significant effect on retinopathy (P=0.50). There were no significant effects of the type of glucose control on major macrovascular events (hazard ratio with intensive control, 0.94; 95% CI, 0.84 to 1.06; P=0.32), death from cardiovascular causes (hazard ratio with intensive control, 0.88; 95% CI, 0.74 to 1.04; P=0.12), or death from any cause (hazard ratio with intensive control, 0.93; 95% CI, 0.83 to 1.06; P=0.28). Severe hypoglycemia, although uncommon, was more common in the intensive-control group (2.7%, vs. 1.5% in the standard-control group; hazard ratio, 1.86; 95% CI, 1.42 to 2.40; P&lt;0.001).</a:t>
            </a:r>
          </a:p>
          <a:p>
            <a:r>
              <a:rPr lang="en-US" b="1">
                <a:latin typeface="Calibri" charset="0"/>
              </a:rPr>
              <a:t>CONCLUSIONS: </a:t>
            </a:r>
          </a:p>
          <a:p>
            <a:r>
              <a:rPr lang="en-US">
                <a:latin typeface="Calibri" charset="0"/>
              </a:rPr>
              <a:t>A strategy of intensive glucose control, involving gliclazide (modified release) and other drugs as required, that lowered the glycated hemoglobin value to 6.5% yielded a 10% relative reduction in the combined outcome of major macrovascular and microvascular events, primarily as a consequence of a 21% relative reduction in nephropathy. (ClinicalTrials.gov number, NCT00145925.)</a:t>
            </a:r>
          </a:p>
          <a:p>
            <a:pPr>
              <a:lnSpc>
                <a:spcPct val="80000"/>
              </a:lnSpc>
            </a:pPr>
            <a:endParaRPr lang="en-US">
              <a:latin typeface="Arial" charset="0"/>
            </a:endParaRPr>
          </a:p>
          <a:p>
            <a:pPr>
              <a:lnSpc>
                <a:spcPct val="80000"/>
              </a:lnSpc>
            </a:pPr>
            <a:endParaRPr lang="en-US">
              <a:latin typeface="Arial" charset="0"/>
            </a:endParaRPr>
          </a:p>
          <a:p>
            <a:pPr>
              <a:lnSpc>
                <a:spcPct val="80000"/>
              </a:lnSpc>
            </a:pPr>
            <a:endParaRPr lang="en-US">
              <a:latin typeface="Arial" charset="0"/>
            </a:endParaRPr>
          </a:p>
          <a:p>
            <a:pPr>
              <a:lnSpc>
                <a:spcPct val="80000"/>
              </a:lnSpc>
            </a:pPr>
            <a:endParaRPr lang="en-US">
              <a:latin typeface="Arial" charset="0"/>
            </a:endParaRPr>
          </a:p>
          <a:p>
            <a:pPr>
              <a:lnSpc>
                <a:spcPct val="80000"/>
              </a:lnSpc>
            </a:pPr>
            <a:endParaRPr lang="en-US">
              <a:latin typeface="Arial" charset="0"/>
            </a:endParaRPr>
          </a:p>
          <a:p>
            <a:pPr>
              <a:lnSpc>
                <a:spcPct val="80000"/>
              </a:lnSpc>
            </a:pPr>
            <a:endParaRPr lang="en-US">
              <a:latin typeface="Arial" charset="0"/>
            </a:endParaRPr>
          </a:p>
          <a:p>
            <a:pPr>
              <a:lnSpc>
                <a:spcPct val="80000"/>
              </a:lnSpc>
            </a:pPr>
            <a:r>
              <a:rPr lang="en-US" sz="1000" b="1">
                <a:latin typeface="Arial" charset="0"/>
              </a:rPr>
              <a:t>Reference(s)</a:t>
            </a:r>
          </a:p>
          <a:p>
            <a:pPr>
              <a:lnSpc>
                <a:spcPct val="80000"/>
              </a:lnSpc>
              <a:buFont typeface="Calibri" charset="0"/>
              <a:buAutoNum type="arabicPeriod"/>
            </a:pPr>
            <a:r>
              <a:rPr lang="en-US" sz="1000">
                <a:latin typeface="Arial" charset="0"/>
              </a:rPr>
              <a:t>The ADVANCE Collaborative Group. </a:t>
            </a:r>
            <a:r>
              <a:rPr lang="en-CA" sz="1000">
                <a:latin typeface="Arial" charset="0"/>
              </a:rPr>
              <a:t>Intensive blood glucose control and vascular outcomes in patients with type 2 diabetes. </a:t>
            </a:r>
            <a:r>
              <a:rPr lang="en-CA" sz="1000" i="1">
                <a:latin typeface="Arial" charset="0"/>
              </a:rPr>
              <a:t>New Engl J Med </a:t>
            </a:r>
            <a:r>
              <a:rPr lang="en-US" sz="1000">
                <a:latin typeface="Arial" charset="0"/>
              </a:rPr>
              <a:t>2008;358:2560-72.</a:t>
            </a:r>
            <a:endParaRPr lang="en-CA" sz="1000">
              <a:latin typeface="Arial" charset="0"/>
            </a:endParaRPr>
          </a:p>
          <a:p>
            <a:pPr>
              <a:lnSpc>
                <a:spcPct val="80000"/>
              </a:lnSpc>
            </a:pPr>
            <a:endParaRPr lang="en-US">
              <a:latin typeface="Arial" charset="0"/>
            </a:endParaRPr>
          </a:p>
        </p:txBody>
      </p:sp>
      <p:sp>
        <p:nvSpPr>
          <p:cNvPr id="82947"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3" tIns="43247" rIns="86493" bIns="43247"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34344F2C-E6CC-8A42-A70D-92DEC960BDA1}" type="slidenum">
              <a:rPr lang="en-US" sz="3600">
                <a:solidFill>
                  <a:srgbClr val="000000"/>
                </a:solidFill>
                <a:latin typeface="Helvetica Light" charset="0"/>
                <a:sym typeface="Helvetica Light" charset="0"/>
              </a:rPr>
              <a:pPr algn="r" eaLnBrk="1" hangingPunct="1"/>
              <a:t>30</a:t>
            </a:fld>
            <a:endParaRPr lang="en-US" sz="3600">
              <a:solidFill>
                <a:srgbClr val="000000"/>
              </a:solidFill>
              <a:latin typeface="Helvetica Light" charset="0"/>
              <a:sym typeface="Helvetica Light" charset="0"/>
            </a:endParaRPr>
          </a:p>
        </p:txBody>
      </p:sp>
    </p:spTree>
    <p:extLst>
      <p:ext uri="{BB962C8B-B14F-4D97-AF65-F5344CB8AC3E}">
        <p14:creationId xmlns:p14="http://schemas.microsoft.com/office/powerpoint/2010/main" val="15429849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49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atin typeface="Calibri" charset="0"/>
            </a:endParaRPr>
          </a:p>
        </p:txBody>
      </p:sp>
      <p:sp>
        <p:nvSpPr>
          <p:cNvPr id="84995"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B10DED82-B202-0345-8F6B-50F33DB12D35}" type="slidenum">
              <a:rPr lang="en-CA" sz="1200"/>
              <a:pPr algn="r" eaLnBrk="1" hangingPunct="1"/>
              <a:t>31</a:t>
            </a:fld>
            <a:endParaRPr lang="en-CA" sz="1200"/>
          </a:p>
        </p:txBody>
      </p:sp>
    </p:spTree>
    <p:extLst>
      <p:ext uri="{BB962C8B-B14F-4D97-AF65-F5344CB8AC3E}">
        <p14:creationId xmlns:p14="http://schemas.microsoft.com/office/powerpoint/2010/main" val="20832020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70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80000"/>
              </a:lnSpc>
            </a:pPr>
            <a:r>
              <a:rPr lang="en-US" sz="800">
                <a:latin typeface="Calibri" charset="0"/>
                <a:hlinkClick r:id="rId3" invalidUrl="http://www-ncbi-nlm-nih-gov.myaccess.library.utoronto.ca/pubmed?term=&quot;The+American+journal+of+medicine&quot;[Jour]+AND+1995[pdat]+AND+Laffel+LM[author]&amp;cmd=detailssearch" tooltip="The American journal of medicine."/>
              </a:rPr>
              <a:t>Am J Med.</a:t>
            </a:r>
            <a:r>
              <a:rPr lang="en-US" sz="800">
                <a:latin typeface="Calibri" charset="0"/>
              </a:rPr>
              <a:t> 1995 Nov;99(5):497-504.</a:t>
            </a:r>
          </a:p>
          <a:p>
            <a:pPr>
              <a:lnSpc>
                <a:spcPct val="80000"/>
              </a:lnSpc>
            </a:pPr>
            <a:r>
              <a:rPr lang="en-US" sz="800" b="1">
                <a:latin typeface="Calibri" charset="0"/>
              </a:rPr>
              <a:t>The beneficial effect of angiotensin-converting enzyme inhibition with captopril on diabetic nephropathy in normotensive IDDM patients with microalbuminuria. North American Microalbuminuria Study Group.</a:t>
            </a:r>
          </a:p>
          <a:p>
            <a:pPr>
              <a:lnSpc>
                <a:spcPct val="80000"/>
              </a:lnSpc>
            </a:pPr>
            <a:r>
              <a:rPr lang="en-US" sz="800">
                <a:latin typeface="Calibri" charset="0"/>
                <a:hlinkClick r:id="rId4" invalidUrl="http://www-ncbi-nlm-nih-gov.myaccess.library.utoronto.ca/pubmed?term=Laffel LM[Author]&amp;cauthor=true&amp;cauthor_uid=7485207"/>
              </a:rPr>
              <a:t>Laffel LM</a:t>
            </a:r>
            <a:r>
              <a:rPr lang="en-US" sz="800">
                <a:latin typeface="Calibri" charset="0"/>
              </a:rPr>
              <a:t>, </a:t>
            </a:r>
            <a:r>
              <a:rPr lang="en-US" sz="800">
                <a:latin typeface="Calibri" charset="0"/>
                <a:hlinkClick r:id="rId5" invalidUrl="http://www-ncbi-nlm-nih-gov.myaccess.library.utoronto.ca/pubmed?term=McGill JB[Author]&amp;cauthor=true&amp;cauthor_uid=7485207"/>
              </a:rPr>
              <a:t>McGill JB</a:t>
            </a:r>
            <a:r>
              <a:rPr lang="en-US" sz="800">
                <a:latin typeface="Calibri" charset="0"/>
              </a:rPr>
              <a:t>, </a:t>
            </a:r>
            <a:r>
              <a:rPr lang="en-US" sz="800">
                <a:latin typeface="Calibri" charset="0"/>
                <a:hlinkClick r:id="rId6" invalidUrl="http://www-ncbi-nlm-nih-gov.myaccess.library.utoronto.ca/pubmed?term=Gans DJ[Author]&amp;cauthor=true&amp;cauthor_uid=7485207"/>
              </a:rPr>
              <a:t>Gans DJ</a:t>
            </a:r>
            <a:r>
              <a:rPr lang="en-US" sz="800">
                <a:latin typeface="Calibri" charset="0"/>
              </a:rPr>
              <a:t>.</a:t>
            </a:r>
          </a:p>
          <a:p>
            <a:pPr>
              <a:lnSpc>
                <a:spcPct val="80000"/>
              </a:lnSpc>
            </a:pPr>
            <a:r>
              <a:rPr lang="en-US" sz="800" b="1">
                <a:latin typeface="Calibri" charset="0"/>
              </a:rPr>
              <a:t>Source</a:t>
            </a:r>
          </a:p>
          <a:p>
            <a:pPr>
              <a:lnSpc>
                <a:spcPct val="80000"/>
              </a:lnSpc>
            </a:pPr>
            <a:r>
              <a:rPr lang="en-US" sz="800">
                <a:latin typeface="Calibri" charset="0"/>
              </a:rPr>
              <a:t>Epidemiology and Genetics Unit, Joslin Diabetes Center, Harvard Medical School, Boston, Massachusetts 02215, USA.</a:t>
            </a:r>
          </a:p>
          <a:p>
            <a:pPr>
              <a:lnSpc>
                <a:spcPct val="80000"/>
              </a:lnSpc>
            </a:pPr>
            <a:r>
              <a:rPr lang="en-US" sz="800" b="1">
                <a:latin typeface="Calibri" charset="0"/>
              </a:rPr>
              <a:t>Abstract</a:t>
            </a:r>
          </a:p>
          <a:p>
            <a:pPr>
              <a:lnSpc>
                <a:spcPct val="80000"/>
              </a:lnSpc>
            </a:pPr>
            <a:r>
              <a:rPr lang="en-US" sz="800" b="1">
                <a:latin typeface="Calibri" charset="0"/>
              </a:rPr>
              <a:t>PURPOSE: </a:t>
            </a:r>
          </a:p>
          <a:p>
            <a:pPr>
              <a:lnSpc>
                <a:spcPct val="80000"/>
              </a:lnSpc>
            </a:pPr>
            <a:r>
              <a:rPr lang="en-US" sz="800">
                <a:latin typeface="Calibri" charset="0"/>
              </a:rPr>
              <a:t>To determine whether angiotensin-converting enzyme (ACE) inhibition with captopril reduces the progression of microalbuminuria to overt proteinuria in normotensive patients with insulin-dependent diabetes mellitus (IDDM).</a:t>
            </a:r>
          </a:p>
          <a:p>
            <a:pPr>
              <a:lnSpc>
                <a:spcPct val="80000"/>
              </a:lnSpc>
            </a:pPr>
            <a:r>
              <a:rPr lang="en-US" sz="800" b="1">
                <a:latin typeface="Calibri" charset="0"/>
              </a:rPr>
              <a:t>PATIENTS AND METHODS: </a:t>
            </a:r>
          </a:p>
          <a:p>
            <a:pPr>
              <a:lnSpc>
                <a:spcPct val="80000"/>
              </a:lnSpc>
            </a:pPr>
            <a:r>
              <a:rPr lang="en-US" sz="800">
                <a:latin typeface="Calibri" charset="0"/>
              </a:rPr>
              <a:t>This study was a prospective randomized, double-blind, placebo-controlled trial involving 26 centers in the United States and Canada. One hundred forty-three subjects, 14 to 57 years of age, with IDDM for 4 to 33 years, blood pressure &lt; 140/90 mm Hg in the absence of antihypertensive therapy, and persistent albumin excretion 20 to 200 micrograms/min were randomized to double-blind treatment with captopril 50 mg or placebo BID. Albumin excretion rate (AER), blood pressure, and glycohemoglobin were determined every 3 months, and creatinine clearance (CrCl) and urea excretion were measured every 6 months.</a:t>
            </a:r>
          </a:p>
          <a:p>
            <a:pPr>
              <a:lnSpc>
                <a:spcPct val="80000"/>
              </a:lnSpc>
            </a:pPr>
            <a:r>
              <a:rPr lang="en-US" sz="800" b="1">
                <a:latin typeface="Calibri" charset="0"/>
              </a:rPr>
              <a:t>RESULTS: </a:t>
            </a:r>
          </a:p>
          <a:p>
            <a:pPr>
              <a:lnSpc>
                <a:spcPct val="80000"/>
              </a:lnSpc>
            </a:pPr>
            <a:r>
              <a:rPr lang="en-US" sz="800">
                <a:latin typeface="Calibri" charset="0"/>
              </a:rPr>
              <a:t>Within 24 months, 6.0% (4/67) of captopril-treated subjects and 18.6% (13/70) of placebo-treated subjects progressed to clinical proteinuria, defined as AER &gt; 200 micrograms/min and at least 30% above baseline (risk reduction = 67.8%, P = 0.037). AER increased at an annual rate of 11.8% (95% confidence interval [CI] -3.3% to 29.1%) in the placebo group, while it declined by 17.9% (CI -29.6% to -4.3%) in the captopril group (P = 0.004). CrCl decreased by 4.9 mL/min per 1.73 m2 per year in the placebo group, while it remained stable in the captopril group (0.9 mL/min per 1.73 m2 per year, P = 0.039 between groups). Ten subjects required treatment for hypertension; 8 in the placebo group and 2 in the captopril group. There was little correlation between the 24-month changes in mean arterial blood pressure and AER in either group. Glycohemoglobin and urinary urea excretion did not differ between groups.</a:t>
            </a:r>
          </a:p>
          <a:p>
            <a:pPr>
              <a:lnSpc>
                <a:spcPct val="80000"/>
              </a:lnSpc>
            </a:pPr>
            <a:r>
              <a:rPr lang="en-US" sz="800" b="1">
                <a:latin typeface="Calibri" charset="0"/>
              </a:rPr>
              <a:t>CONCLUSIONS: </a:t>
            </a:r>
          </a:p>
          <a:p>
            <a:pPr>
              <a:lnSpc>
                <a:spcPct val="80000"/>
              </a:lnSpc>
            </a:pPr>
            <a:r>
              <a:rPr lang="en-US" sz="800">
                <a:latin typeface="Calibri" charset="0"/>
              </a:rPr>
              <a:t>After 24 months of therapy with captopril, compared with placebo, normotensive subjects with IDDM experienced significantly less progression of microalbuminuria to clinical proteinuria, reduced albumin excretion, and preserved CrCl rate. The ACE inhibitor, captopril, was well tolerated.</a:t>
            </a:r>
          </a:p>
          <a:p>
            <a:pPr>
              <a:lnSpc>
                <a:spcPct val="80000"/>
              </a:lnSpc>
            </a:pPr>
            <a:endParaRPr lang="en-US" sz="800">
              <a:latin typeface="Calibri" charset="0"/>
            </a:endParaRPr>
          </a:p>
        </p:txBody>
      </p:sp>
      <p:sp>
        <p:nvSpPr>
          <p:cNvPr id="87043"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56B4C52E-B862-2247-BBEE-A73252E20AC7}" type="slidenum">
              <a:rPr lang="en-CA" sz="1200"/>
              <a:pPr algn="r" eaLnBrk="1" hangingPunct="1"/>
              <a:t>32</a:t>
            </a:fld>
            <a:endParaRPr lang="en-CA" sz="1200"/>
          </a:p>
        </p:txBody>
      </p:sp>
    </p:spTree>
    <p:extLst>
      <p:ext uri="{BB962C8B-B14F-4D97-AF65-F5344CB8AC3E}">
        <p14:creationId xmlns:p14="http://schemas.microsoft.com/office/powerpoint/2010/main" val="19501505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90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80000"/>
              </a:lnSpc>
            </a:pPr>
            <a:r>
              <a:rPr lang="en-US" sz="700">
                <a:latin typeface="Calibri" charset="0"/>
                <a:hlinkClick r:id="rId3" tooltip="The New England journal of medicine."/>
              </a:rPr>
              <a:t>N Engl J Med.</a:t>
            </a:r>
            <a:r>
              <a:rPr lang="en-US" sz="700">
                <a:latin typeface="Calibri" charset="0"/>
              </a:rPr>
              <a:t> 1993 Nov 11;329(20):1456-62.</a:t>
            </a:r>
          </a:p>
          <a:p>
            <a:pPr>
              <a:lnSpc>
                <a:spcPct val="80000"/>
              </a:lnSpc>
            </a:pPr>
            <a:r>
              <a:rPr lang="en-US" sz="700" b="1">
                <a:latin typeface="Calibri" charset="0"/>
              </a:rPr>
              <a:t>The effect of angiotensin-converting-enzyme inhibition on diabetic nephropathy. The Collaborative Study Group.</a:t>
            </a:r>
          </a:p>
          <a:p>
            <a:pPr>
              <a:lnSpc>
                <a:spcPct val="80000"/>
              </a:lnSpc>
            </a:pPr>
            <a:r>
              <a:rPr lang="en-US" sz="700">
                <a:latin typeface="Calibri" charset="0"/>
                <a:hlinkClick r:id="rId4" invalidUrl="http://www-ncbi-nlm-nih-gov.myaccess.library.utoronto.ca/pubmed?term=Lewis EJ[Author]&amp;cauthor=true&amp;cauthor_uid=8413456"/>
              </a:rPr>
              <a:t>Lewis EJ</a:t>
            </a:r>
            <a:r>
              <a:rPr lang="en-US" sz="700">
                <a:latin typeface="Calibri" charset="0"/>
              </a:rPr>
              <a:t>, </a:t>
            </a:r>
            <a:r>
              <a:rPr lang="en-US" sz="700">
                <a:latin typeface="Calibri" charset="0"/>
                <a:hlinkClick r:id="rId5" invalidUrl="http://www-ncbi-nlm-nih-gov.myaccess.library.utoronto.ca/pubmed?term=Hunsicker LG[Author]&amp;cauthor=true&amp;cauthor_uid=8413456"/>
              </a:rPr>
              <a:t>Hunsicker LG</a:t>
            </a:r>
            <a:r>
              <a:rPr lang="en-US" sz="700">
                <a:latin typeface="Calibri" charset="0"/>
              </a:rPr>
              <a:t>, </a:t>
            </a:r>
            <a:r>
              <a:rPr lang="en-US" sz="700">
                <a:latin typeface="Calibri" charset="0"/>
                <a:hlinkClick r:id="rId6" invalidUrl="http://www-ncbi-nlm-nih-gov.myaccess.library.utoronto.ca/pubmed?term=Bain RP[Author]&amp;cauthor=true&amp;cauthor_uid=8413456"/>
              </a:rPr>
              <a:t>Bain RP</a:t>
            </a:r>
            <a:r>
              <a:rPr lang="en-US" sz="700">
                <a:latin typeface="Calibri" charset="0"/>
              </a:rPr>
              <a:t>, </a:t>
            </a:r>
            <a:r>
              <a:rPr lang="en-US" sz="700">
                <a:latin typeface="Calibri" charset="0"/>
                <a:hlinkClick r:id="rId7" invalidUrl="http://www-ncbi-nlm-nih-gov.myaccess.library.utoronto.ca/pubmed?term=Rohde RD[Author]&amp;cauthor=true&amp;cauthor_uid=8413456"/>
              </a:rPr>
              <a:t>Rohde RD</a:t>
            </a:r>
            <a:r>
              <a:rPr lang="en-US" sz="700">
                <a:latin typeface="Calibri" charset="0"/>
              </a:rPr>
              <a:t>.</a:t>
            </a:r>
          </a:p>
          <a:p>
            <a:pPr>
              <a:lnSpc>
                <a:spcPct val="80000"/>
              </a:lnSpc>
            </a:pPr>
            <a:r>
              <a:rPr lang="en-US" sz="700" b="1">
                <a:latin typeface="Calibri" charset="0"/>
              </a:rPr>
              <a:t>Source</a:t>
            </a:r>
          </a:p>
          <a:p>
            <a:pPr>
              <a:lnSpc>
                <a:spcPct val="80000"/>
              </a:lnSpc>
            </a:pPr>
            <a:r>
              <a:rPr lang="en-US" sz="700">
                <a:latin typeface="Calibri" charset="0"/>
              </a:rPr>
              <a:t>Department of Medicine, Rush-Presbyterian-St. Luke's Medical Center, Chicago, IL.</a:t>
            </a:r>
          </a:p>
          <a:p>
            <a:pPr>
              <a:lnSpc>
                <a:spcPct val="80000"/>
              </a:lnSpc>
            </a:pPr>
            <a:r>
              <a:rPr lang="en-US" sz="700" b="1">
                <a:latin typeface="Calibri" charset="0"/>
              </a:rPr>
              <a:t>Erratum in</a:t>
            </a:r>
          </a:p>
          <a:p>
            <a:pPr>
              <a:lnSpc>
                <a:spcPct val="80000"/>
              </a:lnSpc>
            </a:pPr>
            <a:r>
              <a:rPr lang="en-US" sz="700">
                <a:latin typeface="Calibri" charset="0"/>
              </a:rPr>
              <a:t>N Engl J Med 1993 Jan 13;330(2):152. </a:t>
            </a:r>
          </a:p>
          <a:p>
            <a:pPr>
              <a:lnSpc>
                <a:spcPct val="80000"/>
              </a:lnSpc>
            </a:pPr>
            <a:r>
              <a:rPr lang="en-US" sz="700" b="1">
                <a:latin typeface="Calibri" charset="0"/>
              </a:rPr>
              <a:t>Abstract</a:t>
            </a:r>
          </a:p>
          <a:p>
            <a:pPr>
              <a:lnSpc>
                <a:spcPct val="80000"/>
              </a:lnSpc>
            </a:pPr>
            <a:r>
              <a:rPr lang="en-US" sz="700" b="1">
                <a:latin typeface="Calibri" charset="0"/>
              </a:rPr>
              <a:t>BACKGROUND: </a:t>
            </a:r>
          </a:p>
          <a:p>
            <a:pPr>
              <a:lnSpc>
                <a:spcPct val="80000"/>
              </a:lnSpc>
            </a:pPr>
            <a:r>
              <a:rPr lang="en-US" sz="700">
                <a:latin typeface="Calibri" charset="0"/>
              </a:rPr>
              <a:t>Renal function declines progressively in patients who have diabetic nephropathy, and the decline may be slowed by antihypertensive drugs. The purpose of this study was to determine whether captopril has kidney-protecting properties independent of its effect on blood pressure in diabetic nephropathy.</a:t>
            </a:r>
          </a:p>
          <a:p>
            <a:pPr>
              <a:lnSpc>
                <a:spcPct val="80000"/>
              </a:lnSpc>
            </a:pPr>
            <a:r>
              <a:rPr lang="en-US" sz="700" b="1">
                <a:latin typeface="Calibri" charset="0"/>
              </a:rPr>
              <a:t>METHODS: </a:t>
            </a:r>
          </a:p>
          <a:p>
            <a:pPr>
              <a:lnSpc>
                <a:spcPct val="80000"/>
              </a:lnSpc>
            </a:pPr>
            <a:r>
              <a:rPr lang="en-US" sz="700">
                <a:latin typeface="Calibri" charset="0"/>
              </a:rPr>
              <a:t>We performed a randomized, controlled trial comparing captopril with placebo in patients with insulin-dependent diabetes mellitus in whom urinary protein excretion was &gt; or = 500 mg per day and the serum creatinine concentration was &lt; or = 2.5 mg per deciliter (221 mumol per liter). Blood-pressure goals were defined to achieve control during a median follow-up of three years. The primary end point was a doubling of the base-line serum creatinine concentration.</a:t>
            </a:r>
          </a:p>
          <a:p>
            <a:pPr>
              <a:lnSpc>
                <a:spcPct val="80000"/>
              </a:lnSpc>
            </a:pPr>
            <a:r>
              <a:rPr lang="en-US" sz="700" b="1">
                <a:latin typeface="Calibri" charset="0"/>
              </a:rPr>
              <a:t>RESULTS: </a:t>
            </a:r>
          </a:p>
          <a:p>
            <a:pPr>
              <a:lnSpc>
                <a:spcPct val="80000"/>
              </a:lnSpc>
            </a:pPr>
            <a:r>
              <a:rPr lang="en-US" sz="700">
                <a:latin typeface="Calibri" charset="0"/>
              </a:rPr>
              <a:t>Two hundred seven patients received captopril, and 202 placebo. Serum creatinine concentrations doubled in 25 patients in the captopril group, as compared with 43 patients in the placebo group (P = 0.007). The associated reductions in risk of a doubling of the serum creatinine concentration were 48 percent in the captopril group as a whole, 76 percent in the subgroup with a baseline serum creatinine concentration of 2.0 mg per deciliter (177 mumol per liter), 55 percent in the subgroup with a concentration of 1.5 mg per deciliter (133 mumol per liter), and 17 percent in the subgroup with a concentration of 1.0 mg per deciliter (88.4 mumol per liter). The mean (+/- SD) rate of decline in creatinine clearance was 11 +/- 21 percent per year in the captopril group and 17 +/- 20 percent per year in the placebo group (P = 0.03). Among the patients whose base-line serum creatinine concentration was &gt; or = 1.5 mg per deciliter, creatinine clearance declined at a rate of 23 +/- 25 percent per year in the captopril group and at a rate of 37 +/- 25 percent per year in the placebo group (P = 0.01). Captopril treatment was associated with a 50 percent reduction in the risk of the combined end points of death, dialysis, and transplantation that was independent of the small disparity in blood pressure between the groups.</a:t>
            </a:r>
          </a:p>
          <a:p>
            <a:pPr>
              <a:lnSpc>
                <a:spcPct val="80000"/>
              </a:lnSpc>
            </a:pPr>
            <a:r>
              <a:rPr lang="en-US" sz="700" b="1">
                <a:latin typeface="Calibri" charset="0"/>
              </a:rPr>
              <a:t>CONCLUSIONS: </a:t>
            </a:r>
          </a:p>
          <a:p>
            <a:pPr>
              <a:lnSpc>
                <a:spcPct val="80000"/>
              </a:lnSpc>
            </a:pPr>
            <a:r>
              <a:rPr lang="en-US" sz="700">
                <a:latin typeface="Calibri" charset="0"/>
              </a:rPr>
              <a:t>Captopril protects against deterioration in renal function in insulin-dependent diabetic nephropathy and is significantly more effective than blood-pressure control alone.</a:t>
            </a:r>
          </a:p>
          <a:p>
            <a:pPr>
              <a:lnSpc>
                <a:spcPct val="80000"/>
              </a:lnSpc>
            </a:pPr>
            <a:endParaRPr lang="en-US" sz="700">
              <a:latin typeface="Calibri" charset="0"/>
            </a:endParaRPr>
          </a:p>
        </p:txBody>
      </p:sp>
      <p:sp>
        <p:nvSpPr>
          <p:cNvPr id="89091"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A58FFE57-3054-6C4C-B932-93E09BA86B06}" type="slidenum">
              <a:rPr lang="en-CA" sz="1200"/>
              <a:pPr algn="r" eaLnBrk="1" hangingPunct="1"/>
              <a:t>33</a:t>
            </a:fld>
            <a:endParaRPr lang="en-CA" sz="1200"/>
          </a:p>
        </p:txBody>
      </p:sp>
    </p:spTree>
    <p:extLst>
      <p:ext uri="{BB962C8B-B14F-4D97-AF65-F5344CB8AC3E}">
        <p14:creationId xmlns:p14="http://schemas.microsoft.com/office/powerpoint/2010/main" val="12852598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11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80000"/>
              </a:lnSpc>
            </a:pPr>
            <a:r>
              <a:rPr lang="en-US" sz="800">
                <a:latin typeface="Calibri" charset="0"/>
                <a:hlinkClick r:id="rId3" tooltip="The New England journal of medicine."/>
              </a:rPr>
              <a:t>N Engl J Med.</a:t>
            </a:r>
            <a:r>
              <a:rPr lang="en-US" sz="800">
                <a:latin typeface="Calibri" charset="0"/>
              </a:rPr>
              <a:t> 2001 Sep 20;345(12):870-8.</a:t>
            </a:r>
          </a:p>
          <a:p>
            <a:pPr>
              <a:lnSpc>
                <a:spcPct val="80000"/>
              </a:lnSpc>
            </a:pPr>
            <a:r>
              <a:rPr lang="en-US" sz="800" b="1">
                <a:latin typeface="Calibri" charset="0"/>
              </a:rPr>
              <a:t>The effect of irbesartan on the development of diabetic nephropathy in patients with type 2 diabetes.</a:t>
            </a:r>
          </a:p>
          <a:p>
            <a:pPr>
              <a:lnSpc>
                <a:spcPct val="80000"/>
              </a:lnSpc>
            </a:pPr>
            <a:r>
              <a:rPr lang="en-US" sz="800">
                <a:latin typeface="Calibri" charset="0"/>
                <a:hlinkClick r:id="rId4" invalidUrl="http://www-ncbi-nlm-nih-gov.myaccess.library.utoronto.ca/pubmed?term=Parving HH[Author]&amp;cauthor=true&amp;cauthor_uid=11565519"/>
              </a:rPr>
              <a:t>Parving HH</a:t>
            </a:r>
            <a:r>
              <a:rPr lang="en-US" sz="800">
                <a:latin typeface="Calibri" charset="0"/>
              </a:rPr>
              <a:t>, </a:t>
            </a:r>
            <a:r>
              <a:rPr lang="en-US" sz="800">
                <a:latin typeface="Calibri" charset="0"/>
                <a:hlinkClick r:id="rId5" invalidUrl="http://www-ncbi-nlm-nih-gov.myaccess.library.utoronto.ca/pubmed?term=Lehnert H[Author]&amp;cauthor=true&amp;cauthor_uid=11565519"/>
              </a:rPr>
              <a:t>Lehnert H</a:t>
            </a:r>
            <a:r>
              <a:rPr lang="en-US" sz="800">
                <a:latin typeface="Calibri" charset="0"/>
              </a:rPr>
              <a:t>, </a:t>
            </a:r>
            <a:r>
              <a:rPr lang="en-US" sz="800">
                <a:latin typeface="Calibri" charset="0"/>
                <a:hlinkClick r:id="rId6" invalidUrl="http://www-ncbi-nlm-nih-gov.myaccess.library.utoronto.ca/pubmed?term=Br%C3%B6chner-Mortensen J[Author]&amp;cauthor=true&amp;cauthor_uid=11565519"/>
              </a:rPr>
              <a:t>Bröchner-Mortensen J</a:t>
            </a:r>
            <a:r>
              <a:rPr lang="en-US" sz="800">
                <a:latin typeface="Calibri" charset="0"/>
              </a:rPr>
              <a:t>, </a:t>
            </a:r>
            <a:r>
              <a:rPr lang="en-US" sz="800">
                <a:latin typeface="Calibri" charset="0"/>
                <a:hlinkClick r:id="rId7" invalidUrl="http://www-ncbi-nlm-nih-gov.myaccess.library.utoronto.ca/pubmed?term=Gomis R[Author]&amp;cauthor=true&amp;cauthor_uid=11565519"/>
              </a:rPr>
              <a:t>Gomis R</a:t>
            </a:r>
            <a:r>
              <a:rPr lang="en-US" sz="800">
                <a:latin typeface="Calibri" charset="0"/>
              </a:rPr>
              <a:t>, </a:t>
            </a:r>
            <a:r>
              <a:rPr lang="en-US" sz="800">
                <a:latin typeface="Calibri" charset="0"/>
                <a:hlinkClick r:id="rId8" invalidUrl="http://www-ncbi-nlm-nih-gov.myaccess.library.utoronto.ca/pubmed?term=Andersen S[Author]&amp;cauthor=true&amp;cauthor_uid=11565519"/>
              </a:rPr>
              <a:t>Andersen S</a:t>
            </a:r>
            <a:r>
              <a:rPr lang="en-US" sz="800">
                <a:latin typeface="Calibri" charset="0"/>
              </a:rPr>
              <a:t>, </a:t>
            </a:r>
            <a:r>
              <a:rPr lang="en-US" sz="800">
                <a:latin typeface="Calibri" charset="0"/>
                <a:hlinkClick r:id="rId9" invalidUrl="http://www-ncbi-nlm-nih-gov.myaccess.library.utoronto.ca/pubmed?term=Arner P[Author]&amp;cauthor=true&amp;cauthor_uid=11565519"/>
              </a:rPr>
              <a:t>Arner P</a:t>
            </a:r>
            <a:r>
              <a:rPr lang="en-US" sz="800">
                <a:latin typeface="Calibri" charset="0"/>
              </a:rPr>
              <a:t>; </a:t>
            </a:r>
            <a:r>
              <a:rPr lang="en-US" sz="800">
                <a:latin typeface="Calibri" charset="0"/>
                <a:hlinkClick r:id="rId10" invalidUrl="http://www-ncbi-nlm-nih-gov.myaccess.library.utoronto.ca/pubmed?term=Irbesartan in Patients with Type 2 Diabetes and Microalbuminuria Study Group[Corporate Author]"/>
              </a:rPr>
              <a:t>Irbesartan in Patients with Type 2 Diabetes and Microalbuminuria Study Group</a:t>
            </a:r>
            <a:r>
              <a:rPr lang="en-US" sz="800">
                <a:latin typeface="Calibri" charset="0"/>
              </a:rPr>
              <a:t>.</a:t>
            </a:r>
          </a:p>
          <a:p>
            <a:pPr>
              <a:lnSpc>
                <a:spcPct val="80000"/>
              </a:lnSpc>
            </a:pPr>
            <a:r>
              <a:rPr lang="en-US" sz="800" b="1">
                <a:latin typeface="Calibri" charset="0"/>
              </a:rPr>
              <a:t>Source</a:t>
            </a:r>
          </a:p>
          <a:p>
            <a:pPr>
              <a:lnSpc>
                <a:spcPct val="80000"/>
              </a:lnSpc>
            </a:pPr>
            <a:r>
              <a:rPr lang="en-US" sz="800">
                <a:latin typeface="Calibri" charset="0"/>
              </a:rPr>
              <a:t>Steno Diabetes Center, Copenhagen, Denmark.</a:t>
            </a:r>
          </a:p>
          <a:p>
            <a:pPr>
              <a:lnSpc>
                <a:spcPct val="80000"/>
              </a:lnSpc>
            </a:pPr>
            <a:r>
              <a:rPr lang="en-US" sz="800" b="1">
                <a:latin typeface="Calibri" charset="0"/>
              </a:rPr>
              <a:t>Abstract</a:t>
            </a:r>
          </a:p>
          <a:p>
            <a:pPr>
              <a:lnSpc>
                <a:spcPct val="80000"/>
              </a:lnSpc>
            </a:pPr>
            <a:r>
              <a:rPr lang="en-US" sz="800" b="1">
                <a:latin typeface="Calibri" charset="0"/>
              </a:rPr>
              <a:t>BACKGROUND: </a:t>
            </a:r>
          </a:p>
          <a:p>
            <a:pPr>
              <a:lnSpc>
                <a:spcPct val="80000"/>
              </a:lnSpc>
            </a:pPr>
            <a:r>
              <a:rPr lang="en-US" sz="800">
                <a:latin typeface="Calibri" charset="0"/>
              </a:rPr>
              <a:t>Microalbuminuria and hypertension are risk factors for diabetic nephropathy. Blockade of the renin-angiotensin system slows the progression to diabetic nephropathy in patients with type 1 diabetes, but similar data are lacking for hypertensive patients with type 2 diabetes. We evaluated the renoprotective effect of the angiotensin-II-receptor antagonist irbesartan in hypertensive patients with type 2 diabetes and microalbuminuria.</a:t>
            </a:r>
          </a:p>
          <a:p>
            <a:pPr>
              <a:lnSpc>
                <a:spcPct val="80000"/>
              </a:lnSpc>
            </a:pPr>
            <a:r>
              <a:rPr lang="en-US" sz="800" b="1">
                <a:latin typeface="Calibri" charset="0"/>
              </a:rPr>
              <a:t>METHODS: </a:t>
            </a:r>
          </a:p>
          <a:p>
            <a:pPr>
              <a:lnSpc>
                <a:spcPct val="80000"/>
              </a:lnSpc>
            </a:pPr>
            <a:r>
              <a:rPr lang="en-US" sz="800">
                <a:latin typeface="Calibri" charset="0"/>
              </a:rPr>
              <a:t>A total of 590 hypertensive patients with type 2 diabetes and microalbuminuria were enrolled in this multinational, randomized, double-blind, placebo-controlled study of irbesartan, at a dose of either 150 mg daily or 300 mg daily, and were followed for two years. The primary outcome was the time to the onset of diabetic nephropathy, defined by persistent albuminuria in overnight specimens, with a urinary albumin excretion rate that was greater than 200 microg per minute and at least 30 percent higher than the base-line level.</a:t>
            </a:r>
          </a:p>
          <a:p>
            <a:pPr>
              <a:lnSpc>
                <a:spcPct val="80000"/>
              </a:lnSpc>
            </a:pPr>
            <a:r>
              <a:rPr lang="en-US" sz="800" b="1">
                <a:latin typeface="Calibri" charset="0"/>
              </a:rPr>
              <a:t>RESULTS: </a:t>
            </a:r>
          </a:p>
          <a:p>
            <a:pPr>
              <a:lnSpc>
                <a:spcPct val="80000"/>
              </a:lnSpc>
            </a:pPr>
            <a:r>
              <a:rPr lang="en-US" sz="800">
                <a:latin typeface="Calibri" charset="0"/>
              </a:rPr>
              <a:t>The base-line characteristics in the three groups were similar. Ten of the 194 patients in the 300-mg group (5.2 percent) and 19 of the 195 patients in the 150-mg group (9.7 percent) reached the primary end point, as compared with 30 of the 201 patients in the placebo group (14.9 percent) (hazard ratios, 0.30 [95 percent confidence interval, 0.14 to 0.61; P&lt; 0.001] and 0.61 [95 percent confidence interval, 0.34 to 1.08; P=0.081 for the two irbesartan groups, respectively). The average blood pressure during the course of the study was 144/83 mm Hg in the placebo group, 143/83 mm Hg in the 150-mg group, and 141/83 mm Hg in the 300-mg group (P=0.004 for the comparison of systolic blood pressure between the placebo group and the combined irbesartan groups). Serious adverse events were less frequent among the patients treated with irbesartan (P=0.02).</a:t>
            </a:r>
          </a:p>
          <a:p>
            <a:pPr>
              <a:lnSpc>
                <a:spcPct val="80000"/>
              </a:lnSpc>
            </a:pPr>
            <a:r>
              <a:rPr lang="en-US" sz="800" b="1">
                <a:latin typeface="Calibri" charset="0"/>
              </a:rPr>
              <a:t>CONCLUSIONS: </a:t>
            </a:r>
          </a:p>
          <a:p>
            <a:pPr>
              <a:lnSpc>
                <a:spcPct val="80000"/>
              </a:lnSpc>
            </a:pPr>
            <a:r>
              <a:rPr lang="en-US" sz="800">
                <a:latin typeface="Calibri" charset="0"/>
              </a:rPr>
              <a:t>Irbesartan is renoprotective independently of its blood-pressure-lowering effect in patients with type 2 diabetes and microalbuminuria.</a:t>
            </a:r>
          </a:p>
          <a:p>
            <a:pPr>
              <a:lnSpc>
                <a:spcPct val="80000"/>
              </a:lnSpc>
            </a:pPr>
            <a:endParaRPr lang="en-US" sz="800">
              <a:latin typeface="Calibri" charset="0"/>
            </a:endParaRPr>
          </a:p>
        </p:txBody>
      </p:sp>
      <p:sp>
        <p:nvSpPr>
          <p:cNvPr id="91139"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345724E0-06EF-6443-90AF-2358A22FD9A4}" type="slidenum">
              <a:rPr lang="en-CA" sz="1200"/>
              <a:pPr algn="r" eaLnBrk="1" hangingPunct="1"/>
              <a:t>34</a:t>
            </a:fld>
            <a:endParaRPr lang="en-CA" sz="1200"/>
          </a:p>
        </p:txBody>
      </p:sp>
    </p:spTree>
    <p:extLst>
      <p:ext uri="{BB962C8B-B14F-4D97-AF65-F5344CB8AC3E}">
        <p14:creationId xmlns:p14="http://schemas.microsoft.com/office/powerpoint/2010/main" val="19725673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31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80000"/>
              </a:lnSpc>
            </a:pPr>
            <a:r>
              <a:rPr lang="en-US" sz="800">
                <a:latin typeface="Calibri" charset="0"/>
                <a:hlinkClick r:id="rId3" invalidUrl="http://www-ncbi-nlm-nih-gov.myaccess.library.utoronto.ca/pubmed?term=&quot;The+New+England+journal+of+medicine&quot;[Jour]+AND+2001[pdat]+AND+Brenner[author]&amp;cmd=detailssearch" tooltip="The New England journal of medicine."/>
              </a:rPr>
              <a:t>N Engl J Med.</a:t>
            </a:r>
            <a:r>
              <a:rPr lang="en-US" sz="800">
                <a:latin typeface="Calibri" charset="0"/>
              </a:rPr>
              <a:t> 2001 Sep 20;345(12):861-9.</a:t>
            </a:r>
          </a:p>
          <a:p>
            <a:pPr>
              <a:lnSpc>
                <a:spcPct val="80000"/>
              </a:lnSpc>
            </a:pPr>
            <a:r>
              <a:rPr lang="en-US" sz="800" b="1">
                <a:latin typeface="Calibri" charset="0"/>
              </a:rPr>
              <a:t>Effects of losartan on renal and cardiovascular outcomes in patients with type 2 diabetes and nephropathy.</a:t>
            </a:r>
          </a:p>
          <a:p>
            <a:pPr>
              <a:lnSpc>
                <a:spcPct val="80000"/>
              </a:lnSpc>
            </a:pPr>
            <a:r>
              <a:rPr lang="en-US" sz="800">
                <a:latin typeface="Calibri" charset="0"/>
                <a:hlinkClick r:id="rId4" invalidUrl="http://www-ncbi-nlm-nih-gov.myaccess.library.utoronto.ca/pubmed?term=Brenner BM[Author]&amp;cauthor=true&amp;cauthor_uid=11565518"/>
              </a:rPr>
              <a:t>Brenner BM</a:t>
            </a:r>
            <a:r>
              <a:rPr lang="en-US" sz="800">
                <a:latin typeface="Calibri" charset="0"/>
              </a:rPr>
              <a:t>, </a:t>
            </a:r>
            <a:r>
              <a:rPr lang="en-US" sz="800">
                <a:latin typeface="Calibri" charset="0"/>
                <a:hlinkClick r:id="rId5" invalidUrl="http://www-ncbi-nlm-nih-gov.myaccess.library.utoronto.ca/pubmed?term=Cooper ME[Author]&amp;cauthor=true&amp;cauthor_uid=11565518"/>
              </a:rPr>
              <a:t>Cooper ME</a:t>
            </a:r>
            <a:r>
              <a:rPr lang="en-US" sz="800">
                <a:latin typeface="Calibri" charset="0"/>
              </a:rPr>
              <a:t>, </a:t>
            </a:r>
            <a:r>
              <a:rPr lang="en-US" sz="800">
                <a:latin typeface="Calibri" charset="0"/>
                <a:hlinkClick r:id="rId6" invalidUrl="http://www-ncbi-nlm-nih-gov.myaccess.library.utoronto.ca/pubmed?term=de Zeeuw D[Author]&amp;cauthor=true&amp;cauthor_uid=11565518"/>
              </a:rPr>
              <a:t>de Zeeuw D</a:t>
            </a:r>
            <a:r>
              <a:rPr lang="en-US" sz="800">
                <a:latin typeface="Calibri" charset="0"/>
              </a:rPr>
              <a:t>, </a:t>
            </a:r>
            <a:r>
              <a:rPr lang="en-US" sz="800">
                <a:latin typeface="Calibri" charset="0"/>
                <a:hlinkClick r:id="rId7" invalidUrl="http://www-ncbi-nlm-nih-gov.myaccess.library.utoronto.ca/pubmed?term=Keane WF[Author]&amp;cauthor=true&amp;cauthor_uid=11565518"/>
              </a:rPr>
              <a:t>Keane WF</a:t>
            </a:r>
            <a:r>
              <a:rPr lang="en-US" sz="800">
                <a:latin typeface="Calibri" charset="0"/>
              </a:rPr>
              <a:t>, </a:t>
            </a:r>
            <a:r>
              <a:rPr lang="en-US" sz="800">
                <a:latin typeface="Calibri" charset="0"/>
                <a:hlinkClick r:id="rId8" invalidUrl="http://www-ncbi-nlm-nih-gov.myaccess.library.utoronto.ca/pubmed?term=Mitch WE[Author]&amp;cauthor=true&amp;cauthor_uid=11565518"/>
              </a:rPr>
              <a:t>Mitch WE</a:t>
            </a:r>
            <a:r>
              <a:rPr lang="en-US" sz="800">
                <a:latin typeface="Calibri" charset="0"/>
              </a:rPr>
              <a:t>, </a:t>
            </a:r>
            <a:r>
              <a:rPr lang="en-US" sz="800">
                <a:latin typeface="Calibri" charset="0"/>
                <a:hlinkClick r:id="rId9" invalidUrl="http://www-ncbi-nlm-nih-gov.myaccess.library.utoronto.ca/pubmed?term=Parving HH[Author]&amp;cauthor=true&amp;cauthor_uid=11565518"/>
              </a:rPr>
              <a:t>Parving HH</a:t>
            </a:r>
            <a:r>
              <a:rPr lang="en-US" sz="800">
                <a:latin typeface="Calibri" charset="0"/>
              </a:rPr>
              <a:t>, </a:t>
            </a:r>
            <a:r>
              <a:rPr lang="en-US" sz="800">
                <a:latin typeface="Calibri" charset="0"/>
                <a:hlinkClick r:id="rId10" invalidUrl="http://www-ncbi-nlm-nih-gov.myaccess.library.utoronto.ca/pubmed?term=Remuzzi G[Author]&amp;cauthor=true&amp;cauthor_uid=11565518"/>
              </a:rPr>
              <a:t>Remuzzi G</a:t>
            </a:r>
            <a:r>
              <a:rPr lang="en-US" sz="800">
                <a:latin typeface="Calibri" charset="0"/>
              </a:rPr>
              <a:t>, </a:t>
            </a:r>
            <a:r>
              <a:rPr lang="en-US" sz="800">
                <a:latin typeface="Calibri" charset="0"/>
                <a:hlinkClick r:id="rId11" invalidUrl="http://www-ncbi-nlm-nih-gov.myaccess.library.utoronto.ca/pubmed?term=Snapinn SM[Author]&amp;cauthor=true&amp;cauthor_uid=11565518"/>
              </a:rPr>
              <a:t>Snapinn SM</a:t>
            </a:r>
            <a:r>
              <a:rPr lang="en-US" sz="800">
                <a:latin typeface="Calibri" charset="0"/>
              </a:rPr>
              <a:t>, </a:t>
            </a:r>
            <a:r>
              <a:rPr lang="en-US" sz="800">
                <a:latin typeface="Calibri" charset="0"/>
                <a:hlinkClick r:id="rId12" invalidUrl="http://www-ncbi-nlm-nih-gov.myaccess.library.utoronto.ca/pubmed?term=Zhang Z[Author]&amp;cauthor=true&amp;cauthor_uid=11565518"/>
              </a:rPr>
              <a:t>Zhang Z</a:t>
            </a:r>
            <a:r>
              <a:rPr lang="en-US" sz="800">
                <a:latin typeface="Calibri" charset="0"/>
              </a:rPr>
              <a:t>, </a:t>
            </a:r>
            <a:r>
              <a:rPr lang="en-US" sz="800">
                <a:latin typeface="Calibri" charset="0"/>
                <a:hlinkClick r:id="rId13" invalidUrl="http://www-ncbi-nlm-nih-gov.myaccess.library.utoronto.ca/pubmed?term=Shahinfar S[Author]&amp;cauthor=true&amp;cauthor_uid=11565518"/>
              </a:rPr>
              <a:t>Shahinfar S</a:t>
            </a:r>
            <a:r>
              <a:rPr lang="en-US" sz="800">
                <a:latin typeface="Calibri" charset="0"/>
              </a:rPr>
              <a:t>; </a:t>
            </a:r>
            <a:r>
              <a:rPr lang="en-US" sz="800">
                <a:latin typeface="Calibri" charset="0"/>
                <a:hlinkClick r:id="rId14" invalidUrl="http://www-ncbi-nlm-nih-gov.myaccess.library.utoronto.ca/pubmed?term=RENAAL Study Investigators[Corporate Author]"/>
              </a:rPr>
              <a:t>RENAAL Study Investigators</a:t>
            </a:r>
            <a:r>
              <a:rPr lang="en-US" sz="800">
                <a:latin typeface="Calibri" charset="0"/>
              </a:rPr>
              <a:t>.</a:t>
            </a:r>
          </a:p>
          <a:p>
            <a:pPr>
              <a:lnSpc>
                <a:spcPct val="80000"/>
              </a:lnSpc>
            </a:pPr>
            <a:r>
              <a:rPr lang="en-US" sz="800" b="1">
                <a:latin typeface="Calibri" charset="0"/>
              </a:rPr>
              <a:t>Source</a:t>
            </a:r>
          </a:p>
          <a:p>
            <a:pPr>
              <a:lnSpc>
                <a:spcPct val="80000"/>
              </a:lnSpc>
            </a:pPr>
            <a:r>
              <a:rPr lang="en-US" sz="800">
                <a:latin typeface="Calibri" charset="0"/>
              </a:rPr>
              <a:t>Renal Division, Brigham and Women's Hospital, Boston, MA 02115, USA. bbrenner@partners.org</a:t>
            </a:r>
          </a:p>
          <a:p>
            <a:pPr>
              <a:lnSpc>
                <a:spcPct val="80000"/>
              </a:lnSpc>
            </a:pPr>
            <a:r>
              <a:rPr lang="en-US" sz="800" b="1">
                <a:latin typeface="Calibri" charset="0"/>
              </a:rPr>
              <a:t>Abstract</a:t>
            </a:r>
          </a:p>
          <a:p>
            <a:pPr>
              <a:lnSpc>
                <a:spcPct val="80000"/>
              </a:lnSpc>
            </a:pPr>
            <a:r>
              <a:rPr lang="en-US" sz="800" b="1">
                <a:latin typeface="Calibri" charset="0"/>
              </a:rPr>
              <a:t>BACKGROUND: </a:t>
            </a:r>
          </a:p>
          <a:p>
            <a:pPr>
              <a:lnSpc>
                <a:spcPct val="80000"/>
              </a:lnSpc>
            </a:pPr>
            <a:r>
              <a:rPr lang="en-US" sz="800">
                <a:latin typeface="Calibri" charset="0"/>
              </a:rPr>
              <a:t>Diabetic nephropathy is the leading cause of end-stage renal disease. Interruption of the renin-angiotensin system slows the progression of renal disease in patients with type 1 diabetes, but similar data are not available for patients with type 2, the most common form of diabetes. We assessed the role of the angiotensin-II-receptor antagonist losartan in patients with type 2 diabetes and nephropathy.</a:t>
            </a:r>
          </a:p>
          <a:p>
            <a:pPr>
              <a:lnSpc>
                <a:spcPct val="80000"/>
              </a:lnSpc>
            </a:pPr>
            <a:r>
              <a:rPr lang="en-US" sz="800" b="1">
                <a:latin typeface="Calibri" charset="0"/>
              </a:rPr>
              <a:t>METHODS: </a:t>
            </a:r>
          </a:p>
          <a:p>
            <a:pPr>
              <a:lnSpc>
                <a:spcPct val="80000"/>
              </a:lnSpc>
            </a:pPr>
            <a:r>
              <a:rPr lang="en-US" sz="800">
                <a:latin typeface="Calibri" charset="0"/>
              </a:rPr>
              <a:t>A total of 1513 patients were enrolled in this randomized, double-blind study comparing losartan (50 to 100 mg once daily) with placebo, both taken in addition to conventional antihypertensive treatment (calcium-channel antagonists, diuretics, alpha-blockers, beta-blockers, and centrally acting agents), for a mean of 3.4 years. The primary outcome was the composite of a doubling of the base-line serum creatinine concentration, end-stage renal disease, or death. Secondary end points included a composite of morbidity and mortality from cardiovascular causes, proteinuria, and the rate of progression of renal disease.</a:t>
            </a:r>
          </a:p>
          <a:p>
            <a:pPr>
              <a:lnSpc>
                <a:spcPct val="80000"/>
              </a:lnSpc>
            </a:pPr>
            <a:r>
              <a:rPr lang="en-US" sz="800" b="1">
                <a:latin typeface="Calibri" charset="0"/>
              </a:rPr>
              <a:t>RESULTS: </a:t>
            </a:r>
          </a:p>
          <a:p>
            <a:pPr>
              <a:lnSpc>
                <a:spcPct val="80000"/>
              </a:lnSpc>
            </a:pPr>
            <a:r>
              <a:rPr lang="en-US" sz="800">
                <a:latin typeface="Calibri" charset="0"/>
              </a:rPr>
              <a:t>A total of 327 patients in the losartan group reached the primary end point, as compared with 359 in the placebo group (risk reduction, 16 percent; P=0.02). Losartan reduced the incidence of a doubling of the serum creatinine concentration (risk reduction, 25 percent; P=0.006) and end-stage renal disease (risk reduction, 28 percent; P=0.002) but had no effect on the rate of death. The benefit exceeded that attributable to changes in blood pressure. The composite of morbidity and mortality from cardiovascular causes was similar in the two groups, although the rate of first hospitalization for heart failure was significantly lower with losartan (risk reduction, 32 percent; P=0.005). The level of proteinuria declined by 35 percent with losartan (P&lt;0.001 for the comparison with placebo).</a:t>
            </a:r>
          </a:p>
          <a:p>
            <a:pPr>
              <a:lnSpc>
                <a:spcPct val="80000"/>
              </a:lnSpc>
            </a:pPr>
            <a:r>
              <a:rPr lang="en-US" sz="800" b="1">
                <a:latin typeface="Calibri" charset="0"/>
              </a:rPr>
              <a:t>CONCLUSIONS: </a:t>
            </a:r>
          </a:p>
          <a:p>
            <a:pPr>
              <a:lnSpc>
                <a:spcPct val="80000"/>
              </a:lnSpc>
            </a:pPr>
            <a:r>
              <a:rPr lang="en-US" sz="800">
                <a:latin typeface="Calibri" charset="0"/>
              </a:rPr>
              <a:t>Losartan conferred significant renal benefits in patients with type 2 diabetes and nephropathy, and it was generally well tolerated.</a:t>
            </a:r>
          </a:p>
          <a:p>
            <a:pPr>
              <a:lnSpc>
                <a:spcPct val="80000"/>
              </a:lnSpc>
            </a:pPr>
            <a:endParaRPr lang="en-US" sz="800">
              <a:latin typeface="Calibri" charset="0"/>
            </a:endParaRPr>
          </a:p>
        </p:txBody>
      </p:sp>
      <p:sp>
        <p:nvSpPr>
          <p:cNvPr id="93187"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4B01EE8B-1AEC-8748-A261-05D74DA38E1B}" type="slidenum">
              <a:rPr lang="en-CA" sz="1200"/>
              <a:pPr algn="r" eaLnBrk="1" hangingPunct="1"/>
              <a:t>35</a:t>
            </a:fld>
            <a:endParaRPr lang="en-CA" sz="1200"/>
          </a:p>
        </p:txBody>
      </p:sp>
    </p:spTree>
    <p:extLst>
      <p:ext uri="{BB962C8B-B14F-4D97-AF65-F5344CB8AC3E}">
        <p14:creationId xmlns:p14="http://schemas.microsoft.com/office/powerpoint/2010/main" val="869594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a:normAutofit fontScale="70000" lnSpcReduction="20000"/>
          </a:bodyPr>
          <a:lstStyle/>
          <a:p>
            <a:pPr>
              <a:defRPr/>
            </a:pPr>
            <a:r>
              <a:rPr lang="en-US" dirty="0" smtClean="0">
                <a:ea typeface="ＭＳ Ｐゴシック" charset="0"/>
                <a:cs typeface="+mn-cs"/>
                <a:hlinkClick r:id="rId3" invalidUrl="http://www-ncbi-nlm-nih-gov.myaccess.library.utoronto.ca/pubmed?term=&quot;The+New+England+journal+of+medicine&quot;[Jour]+AND+2001[pdat]+AND+Lewis+EJ[author]&amp;cmd=detailssearch" tooltip="The New England journal of medicine."/>
              </a:rPr>
              <a:t>N Engl J Med.</a:t>
            </a:r>
            <a:r>
              <a:rPr lang="en-US" dirty="0" smtClean="0">
                <a:ea typeface="ＭＳ Ｐゴシック" charset="0"/>
                <a:cs typeface="+mn-cs"/>
              </a:rPr>
              <a:t> 2001 Sep 20;345(12):851-60.</a:t>
            </a:r>
          </a:p>
          <a:p>
            <a:pPr>
              <a:defRPr/>
            </a:pPr>
            <a:r>
              <a:rPr lang="en-US" b="1" dirty="0" err="1" smtClean="0">
                <a:ea typeface="ＭＳ Ｐゴシック" charset="0"/>
                <a:cs typeface="+mn-cs"/>
              </a:rPr>
              <a:t>Renoprotective</a:t>
            </a:r>
            <a:r>
              <a:rPr lang="en-US" b="1" dirty="0" smtClean="0">
                <a:ea typeface="ＭＳ Ｐゴシック" charset="0"/>
                <a:cs typeface="+mn-cs"/>
              </a:rPr>
              <a:t> effect of the angiotensin-receptor antagonist </a:t>
            </a:r>
            <a:r>
              <a:rPr lang="en-US" b="1" dirty="0" err="1" smtClean="0">
                <a:ea typeface="ＭＳ Ｐゴシック" charset="0"/>
                <a:cs typeface="+mn-cs"/>
              </a:rPr>
              <a:t>irbesartan</a:t>
            </a:r>
            <a:r>
              <a:rPr lang="en-US" b="1" dirty="0" smtClean="0">
                <a:ea typeface="ＭＳ Ｐゴシック" charset="0"/>
                <a:cs typeface="+mn-cs"/>
              </a:rPr>
              <a:t> in patients with nephropathy due to type 2 diabetes.</a:t>
            </a:r>
          </a:p>
          <a:p>
            <a:pPr>
              <a:defRPr/>
            </a:pPr>
            <a:r>
              <a:rPr lang="en-US" dirty="0" smtClean="0">
                <a:ea typeface="ＭＳ Ｐゴシック" charset="0"/>
                <a:cs typeface="+mn-cs"/>
                <a:hlinkClick r:id="rId4" invalidUrl="http://www-ncbi-nlm-nih-gov.myaccess.library.utoronto.ca/pubmed?term=Lewis EJ[Author]&amp;cauthor=true&amp;cauthor_uid=11565517"/>
              </a:rPr>
              <a:t>Lewis EJ</a:t>
            </a:r>
            <a:r>
              <a:rPr lang="en-US" dirty="0" smtClean="0">
                <a:ea typeface="ＭＳ Ｐゴシック" charset="0"/>
                <a:cs typeface="+mn-cs"/>
              </a:rPr>
              <a:t>, </a:t>
            </a:r>
            <a:r>
              <a:rPr lang="en-US" dirty="0" smtClean="0">
                <a:ea typeface="ＭＳ Ｐゴシック" charset="0"/>
                <a:cs typeface="+mn-cs"/>
                <a:hlinkClick r:id="rId5" invalidUrl="http://www-ncbi-nlm-nih-gov.myaccess.library.utoronto.ca/pubmed?term=Hunsicker LG[Author]&amp;cauthor=true&amp;cauthor_uid=11565517"/>
              </a:rPr>
              <a:t>Hunsicker LG</a:t>
            </a:r>
            <a:r>
              <a:rPr lang="en-US" dirty="0" smtClean="0">
                <a:ea typeface="ＭＳ Ｐゴシック" charset="0"/>
                <a:cs typeface="+mn-cs"/>
              </a:rPr>
              <a:t>, </a:t>
            </a:r>
            <a:r>
              <a:rPr lang="en-US" dirty="0" smtClean="0">
                <a:ea typeface="ＭＳ Ｐゴシック" charset="0"/>
                <a:cs typeface="+mn-cs"/>
                <a:hlinkClick r:id="rId6" invalidUrl="http://www-ncbi-nlm-nih-gov.myaccess.library.utoronto.ca/pubmed?term=Clarke WR[Author]&amp;cauthor=true&amp;cauthor_uid=11565517"/>
              </a:rPr>
              <a:t>Clarke WR</a:t>
            </a:r>
            <a:r>
              <a:rPr lang="en-US" dirty="0" smtClean="0">
                <a:ea typeface="ＭＳ Ｐゴシック" charset="0"/>
                <a:cs typeface="+mn-cs"/>
              </a:rPr>
              <a:t>, </a:t>
            </a:r>
            <a:r>
              <a:rPr lang="en-US" dirty="0" smtClean="0">
                <a:ea typeface="ＭＳ Ｐゴシック" charset="0"/>
                <a:cs typeface="+mn-cs"/>
                <a:hlinkClick r:id="rId7" invalidUrl="http://www-ncbi-nlm-nih-gov.myaccess.library.utoronto.ca/pubmed?term=Berl T[Author]&amp;cauthor=true&amp;cauthor_uid=11565517"/>
              </a:rPr>
              <a:t>Berl T</a:t>
            </a:r>
            <a:r>
              <a:rPr lang="en-US" dirty="0" smtClean="0">
                <a:ea typeface="ＭＳ Ｐゴシック" charset="0"/>
                <a:cs typeface="+mn-cs"/>
              </a:rPr>
              <a:t>, </a:t>
            </a:r>
            <a:r>
              <a:rPr lang="en-US" dirty="0" smtClean="0">
                <a:ea typeface="ＭＳ Ｐゴシック" charset="0"/>
                <a:cs typeface="+mn-cs"/>
                <a:hlinkClick r:id="rId8" invalidUrl="http://www-ncbi-nlm-nih-gov.myaccess.library.utoronto.ca/pubmed?term=Pohl MA[Author]&amp;cauthor=true&amp;cauthor_uid=11565517"/>
              </a:rPr>
              <a:t>Pohl MA</a:t>
            </a:r>
            <a:r>
              <a:rPr lang="en-US" dirty="0" smtClean="0">
                <a:ea typeface="ＭＳ Ｐゴシック" charset="0"/>
                <a:cs typeface="+mn-cs"/>
              </a:rPr>
              <a:t>, </a:t>
            </a:r>
            <a:r>
              <a:rPr lang="en-US" dirty="0" smtClean="0">
                <a:ea typeface="ＭＳ Ｐゴシック" charset="0"/>
                <a:cs typeface="+mn-cs"/>
                <a:hlinkClick r:id="rId9" invalidUrl="http://www-ncbi-nlm-nih-gov.myaccess.library.utoronto.ca/pubmed?term=Lewis JB[Author]&amp;cauthor=true&amp;cauthor_uid=11565517"/>
              </a:rPr>
              <a:t>Lewis JB</a:t>
            </a:r>
            <a:r>
              <a:rPr lang="en-US" dirty="0" smtClean="0">
                <a:ea typeface="ＭＳ Ｐゴシック" charset="0"/>
                <a:cs typeface="+mn-cs"/>
              </a:rPr>
              <a:t>, </a:t>
            </a:r>
            <a:r>
              <a:rPr lang="en-US" dirty="0" smtClean="0">
                <a:ea typeface="ＭＳ Ｐゴシック" charset="0"/>
                <a:cs typeface="+mn-cs"/>
                <a:hlinkClick r:id="rId10" invalidUrl="http://www-ncbi-nlm-nih-gov.myaccess.library.utoronto.ca/pubmed?term=Ritz E[Author]&amp;cauthor=true&amp;cauthor_uid=11565517"/>
              </a:rPr>
              <a:t>Ritz E</a:t>
            </a:r>
            <a:r>
              <a:rPr lang="en-US" dirty="0" smtClean="0">
                <a:ea typeface="ＭＳ Ｐゴシック" charset="0"/>
                <a:cs typeface="+mn-cs"/>
              </a:rPr>
              <a:t>, </a:t>
            </a:r>
            <a:r>
              <a:rPr lang="en-US" dirty="0" smtClean="0">
                <a:ea typeface="ＭＳ Ｐゴシック" charset="0"/>
                <a:cs typeface="+mn-cs"/>
                <a:hlinkClick r:id="rId11" invalidUrl="http://www-ncbi-nlm-nih-gov.myaccess.library.utoronto.ca/pubmed?term=Atkins RC[Author]&amp;cauthor=true&amp;cauthor_uid=11565517"/>
              </a:rPr>
              <a:t>Atkins RC</a:t>
            </a:r>
            <a:r>
              <a:rPr lang="en-US" dirty="0" smtClean="0">
                <a:ea typeface="ＭＳ Ｐゴシック" charset="0"/>
                <a:cs typeface="+mn-cs"/>
              </a:rPr>
              <a:t>, </a:t>
            </a:r>
            <a:r>
              <a:rPr lang="en-US" dirty="0" smtClean="0">
                <a:ea typeface="ＭＳ Ｐゴシック" charset="0"/>
                <a:cs typeface="+mn-cs"/>
                <a:hlinkClick r:id="rId12" invalidUrl="http://www-ncbi-nlm-nih-gov.myaccess.library.utoronto.ca/pubmed?term=Rohde R[Author]&amp;cauthor=true&amp;cauthor_uid=11565517"/>
              </a:rPr>
              <a:t>Rohde R</a:t>
            </a:r>
            <a:r>
              <a:rPr lang="en-US" dirty="0" smtClean="0">
                <a:ea typeface="ＭＳ Ｐゴシック" charset="0"/>
                <a:cs typeface="+mn-cs"/>
              </a:rPr>
              <a:t>, </a:t>
            </a:r>
            <a:r>
              <a:rPr lang="en-US" dirty="0" smtClean="0">
                <a:ea typeface="ＭＳ Ｐゴシック" charset="0"/>
                <a:cs typeface="+mn-cs"/>
                <a:hlinkClick r:id="rId13" invalidUrl="http://www-ncbi-nlm-nih-gov.myaccess.library.utoronto.ca/pubmed?term=Raz I[Author]&amp;cauthor=true&amp;cauthor_uid=11565517"/>
              </a:rPr>
              <a:t>Raz I</a:t>
            </a:r>
            <a:r>
              <a:rPr lang="en-US" dirty="0" smtClean="0">
                <a:ea typeface="ＭＳ Ｐゴシック" charset="0"/>
                <a:cs typeface="+mn-cs"/>
              </a:rPr>
              <a:t>; </a:t>
            </a:r>
            <a:r>
              <a:rPr lang="en-US" dirty="0" smtClean="0">
                <a:ea typeface="ＭＳ Ｐゴシック" charset="0"/>
                <a:cs typeface="+mn-cs"/>
                <a:hlinkClick r:id="rId14" invalidUrl="http://www-ncbi-nlm-nih-gov.myaccess.library.utoronto.ca/pubmed?term=Collaborative Study Group[Corporate Author]"/>
              </a:rPr>
              <a:t>Collaborative Study Group</a:t>
            </a:r>
            <a:r>
              <a:rPr lang="en-US" dirty="0" smtClean="0">
                <a:ea typeface="ＭＳ Ｐゴシック" charset="0"/>
                <a:cs typeface="+mn-cs"/>
              </a:rPr>
              <a:t>.</a:t>
            </a:r>
          </a:p>
          <a:p>
            <a:pPr>
              <a:defRPr/>
            </a:pPr>
            <a:r>
              <a:rPr lang="en-US" b="1" dirty="0" smtClean="0">
                <a:ea typeface="ＭＳ Ｐゴシック" charset="0"/>
                <a:cs typeface="+mn-cs"/>
              </a:rPr>
              <a:t>Source</a:t>
            </a:r>
          </a:p>
          <a:p>
            <a:pPr>
              <a:defRPr/>
            </a:pPr>
            <a:r>
              <a:rPr lang="en-US" dirty="0" smtClean="0">
                <a:ea typeface="ＭＳ Ｐゴシック" charset="0"/>
                <a:cs typeface="+mn-cs"/>
              </a:rPr>
              <a:t>Department of Medicine, Rush-Presbyterian-St Luke's Medical Center, Chicago, IL 60612, USA.</a:t>
            </a:r>
          </a:p>
          <a:p>
            <a:pPr>
              <a:defRPr/>
            </a:pPr>
            <a:r>
              <a:rPr lang="en-US" b="1" dirty="0" smtClean="0">
                <a:ea typeface="ＭＳ Ｐゴシック" charset="0"/>
                <a:cs typeface="+mn-cs"/>
              </a:rPr>
              <a:t>Abstract</a:t>
            </a:r>
          </a:p>
          <a:p>
            <a:pPr>
              <a:defRPr/>
            </a:pPr>
            <a:r>
              <a:rPr lang="en-US" b="1" dirty="0" smtClean="0">
                <a:ea typeface="ＭＳ Ｐゴシック" charset="0"/>
                <a:cs typeface="+mn-cs"/>
              </a:rPr>
              <a:t>BACKGROUND: </a:t>
            </a:r>
          </a:p>
          <a:p>
            <a:pPr>
              <a:defRPr/>
            </a:pPr>
            <a:r>
              <a:rPr lang="en-US" dirty="0" smtClean="0">
                <a:ea typeface="ＭＳ Ｐゴシック" charset="0"/>
                <a:cs typeface="+mn-cs"/>
              </a:rPr>
              <a:t>It is unknown whether either the angiotensin-II-receptor blocker </a:t>
            </a:r>
            <a:r>
              <a:rPr lang="en-US" dirty="0" err="1" smtClean="0">
                <a:ea typeface="ＭＳ Ｐゴシック" charset="0"/>
                <a:cs typeface="+mn-cs"/>
              </a:rPr>
              <a:t>irbesartan</a:t>
            </a:r>
            <a:r>
              <a:rPr lang="en-US" dirty="0" smtClean="0">
                <a:ea typeface="ＭＳ Ｐゴシック" charset="0"/>
                <a:cs typeface="+mn-cs"/>
              </a:rPr>
              <a:t> or the calcium-channel blocker amlodipine slows the progression of nephropathy in patients with type 2 diabetes independently of its capacity to lower the systemic blood pressure.</a:t>
            </a:r>
          </a:p>
          <a:p>
            <a:pPr>
              <a:defRPr/>
            </a:pPr>
            <a:r>
              <a:rPr lang="en-US" b="1" dirty="0" smtClean="0">
                <a:ea typeface="ＭＳ Ｐゴシック" charset="0"/>
                <a:cs typeface="+mn-cs"/>
              </a:rPr>
              <a:t>METHODS: </a:t>
            </a:r>
          </a:p>
          <a:p>
            <a:pPr>
              <a:defRPr/>
            </a:pPr>
            <a:r>
              <a:rPr lang="en-US" dirty="0" smtClean="0">
                <a:ea typeface="ＭＳ Ｐゴシック" charset="0"/>
                <a:cs typeface="+mn-cs"/>
              </a:rPr>
              <a:t>We randomly assigned 1715 hypertensive patients with nephropathy due to type 2 diabetes to treatment with </a:t>
            </a:r>
            <a:r>
              <a:rPr lang="en-US" dirty="0" err="1" smtClean="0">
                <a:ea typeface="ＭＳ Ｐゴシック" charset="0"/>
                <a:cs typeface="+mn-cs"/>
              </a:rPr>
              <a:t>irbesartan</a:t>
            </a:r>
            <a:r>
              <a:rPr lang="en-US" dirty="0" smtClean="0">
                <a:ea typeface="ＭＳ Ｐゴシック" charset="0"/>
                <a:cs typeface="+mn-cs"/>
              </a:rPr>
              <a:t> (300 mg daily), amlodipine (10 mg daily), or placebo. The target blood pressure was 135/85 mm Hg or less in all groups. We compared the groups with regard to the time to the primary composite end point of a doubling of the base-line serum creatinine concentration, the development of end-stage renal disease, or death from any cause. We also compared them with regard to the time to a secondary, cardiovascular composite end point.</a:t>
            </a:r>
          </a:p>
          <a:p>
            <a:pPr>
              <a:defRPr/>
            </a:pPr>
            <a:r>
              <a:rPr lang="en-US" b="1" dirty="0" smtClean="0">
                <a:ea typeface="ＭＳ Ｐゴシック" charset="0"/>
                <a:cs typeface="+mn-cs"/>
              </a:rPr>
              <a:t>RESULTS: </a:t>
            </a:r>
          </a:p>
          <a:p>
            <a:pPr>
              <a:defRPr/>
            </a:pPr>
            <a:r>
              <a:rPr lang="en-US" dirty="0" smtClean="0">
                <a:ea typeface="ＭＳ Ｐゴシック" charset="0"/>
                <a:cs typeface="+mn-cs"/>
              </a:rPr>
              <a:t>The mean duration of follow-up was 2.6 years. Treatment with </a:t>
            </a:r>
            <a:r>
              <a:rPr lang="en-US" dirty="0" err="1" smtClean="0">
                <a:ea typeface="ＭＳ Ｐゴシック" charset="0"/>
                <a:cs typeface="+mn-cs"/>
              </a:rPr>
              <a:t>irbesartan</a:t>
            </a:r>
            <a:r>
              <a:rPr lang="en-US" dirty="0" smtClean="0">
                <a:ea typeface="ＭＳ Ｐゴシック" charset="0"/>
                <a:cs typeface="+mn-cs"/>
              </a:rPr>
              <a:t> was associated with a risk of the primary composite end point that was 20 percent lower than that in the placebo group (P=0.02) and 23 percent lower than that in the amlodipine group (P=0.006). The risk of a doubling of the serum creatinine concentration was 33 percent lower in the </a:t>
            </a:r>
            <a:r>
              <a:rPr lang="en-US" dirty="0" err="1" smtClean="0">
                <a:ea typeface="ＭＳ Ｐゴシック" charset="0"/>
                <a:cs typeface="+mn-cs"/>
              </a:rPr>
              <a:t>irbesartan</a:t>
            </a:r>
            <a:r>
              <a:rPr lang="en-US" dirty="0" smtClean="0">
                <a:ea typeface="ＭＳ Ｐゴシック" charset="0"/>
                <a:cs typeface="+mn-cs"/>
              </a:rPr>
              <a:t> group than in the placebo group (P=0.003) and 37 percent lower in the </a:t>
            </a:r>
            <a:r>
              <a:rPr lang="en-US" dirty="0" err="1" smtClean="0">
                <a:ea typeface="ＭＳ Ｐゴシック" charset="0"/>
                <a:cs typeface="+mn-cs"/>
              </a:rPr>
              <a:t>irbesartan</a:t>
            </a:r>
            <a:r>
              <a:rPr lang="en-US" dirty="0" smtClean="0">
                <a:ea typeface="ＭＳ Ｐゴシック" charset="0"/>
                <a:cs typeface="+mn-cs"/>
              </a:rPr>
              <a:t> group than in the amlodipine group (P&lt;0.001). Treatment with </a:t>
            </a:r>
            <a:r>
              <a:rPr lang="en-US" dirty="0" err="1" smtClean="0">
                <a:ea typeface="ＭＳ Ｐゴシック" charset="0"/>
                <a:cs typeface="+mn-cs"/>
              </a:rPr>
              <a:t>irbesartan</a:t>
            </a:r>
            <a:r>
              <a:rPr lang="en-US" dirty="0" smtClean="0">
                <a:ea typeface="ＭＳ Ｐゴシック" charset="0"/>
                <a:cs typeface="+mn-cs"/>
              </a:rPr>
              <a:t> was associated with a relative risk of end-stage renal disease that was 23 percent lower than that in both other groups (P=0.07 for both comparisons). These differences were not explained by differences in the blood pressures that were achieved. The serum creatinine concentration increased 24 percent more slowly in the </a:t>
            </a:r>
            <a:r>
              <a:rPr lang="en-US" dirty="0" err="1" smtClean="0">
                <a:ea typeface="ＭＳ Ｐゴシック" charset="0"/>
                <a:cs typeface="+mn-cs"/>
              </a:rPr>
              <a:t>irbesartan</a:t>
            </a:r>
            <a:r>
              <a:rPr lang="en-US" dirty="0" smtClean="0">
                <a:ea typeface="ＭＳ Ｐゴシック" charset="0"/>
                <a:cs typeface="+mn-cs"/>
              </a:rPr>
              <a:t> group than in the placebo group (P=0.008) and 21 percent more slowly than in the amlodipine group (P=0.02). There were no significant differences in the rates of death from any cause or in the cardiovascular composite end point.</a:t>
            </a:r>
          </a:p>
          <a:p>
            <a:pPr>
              <a:defRPr/>
            </a:pPr>
            <a:r>
              <a:rPr lang="en-US" b="1" dirty="0" smtClean="0">
                <a:ea typeface="ＭＳ Ｐゴシック" charset="0"/>
                <a:cs typeface="+mn-cs"/>
              </a:rPr>
              <a:t>CONCLUSIONS: </a:t>
            </a:r>
          </a:p>
          <a:p>
            <a:pPr>
              <a:defRPr/>
            </a:pPr>
            <a:r>
              <a:rPr lang="en-US" dirty="0" smtClean="0">
                <a:ea typeface="ＭＳ Ｐゴシック" charset="0"/>
                <a:cs typeface="+mn-cs"/>
              </a:rPr>
              <a:t>The angiotensin-II-receptor blocker </a:t>
            </a:r>
            <a:r>
              <a:rPr lang="en-US" dirty="0" err="1" smtClean="0">
                <a:ea typeface="ＭＳ Ｐゴシック" charset="0"/>
                <a:cs typeface="+mn-cs"/>
              </a:rPr>
              <a:t>irbesartan</a:t>
            </a:r>
            <a:r>
              <a:rPr lang="en-US" dirty="0" smtClean="0">
                <a:ea typeface="ＭＳ Ｐゴシック" charset="0"/>
                <a:cs typeface="+mn-cs"/>
              </a:rPr>
              <a:t> is effective in protecting against the progression of nephropathy due to type 2 diabetes. This protection is independent of the reduction in blood pressure it causes.</a:t>
            </a:r>
          </a:p>
          <a:p>
            <a:pPr>
              <a:defRPr/>
            </a:pPr>
            <a:endParaRPr lang="en-US" dirty="0">
              <a:ea typeface="ＭＳ Ｐゴシック" charset="0"/>
              <a:cs typeface="+mn-cs"/>
            </a:endParaRPr>
          </a:p>
        </p:txBody>
      </p:sp>
      <p:sp>
        <p:nvSpPr>
          <p:cNvPr id="952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A478F57B-ED61-A64F-BCED-B6259B10F506}" type="slidenum">
              <a:rPr lang="en-CA" sz="1200"/>
              <a:pPr eaLnBrk="1" hangingPunct="1"/>
              <a:t>36</a:t>
            </a:fld>
            <a:endParaRPr lang="en-CA" sz="1200"/>
          </a:p>
        </p:txBody>
      </p:sp>
    </p:spTree>
    <p:extLst>
      <p:ext uri="{BB962C8B-B14F-4D97-AF65-F5344CB8AC3E}">
        <p14:creationId xmlns:p14="http://schemas.microsoft.com/office/powerpoint/2010/main" val="12391844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72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atin typeface="Calibri" charset="0"/>
              </a:rPr>
              <a:t>Table 15.4.3 in x1245csap08--0215</a:t>
            </a:r>
          </a:p>
        </p:txBody>
      </p:sp>
      <p:sp>
        <p:nvSpPr>
          <p:cNvPr id="972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172788C3-8178-DA40-B4EA-C418D88DFDE0}" type="slidenum">
              <a:rPr lang="en-GB" sz="1200">
                <a:cs typeface="Arial" charset="0"/>
              </a:rPr>
              <a:pPr eaLnBrk="1" hangingPunct="1"/>
              <a:t>37</a:t>
            </a:fld>
            <a:endParaRPr lang="en-GB" sz="1200">
              <a:cs typeface="Arial" charset="0"/>
            </a:endParaRPr>
          </a:p>
        </p:txBody>
      </p:sp>
    </p:spTree>
    <p:extLst>
      <p:ext uri="{BB962C8B-B14F-4D97-AF65-F5344CB8AC3E}">
        <p14:creationId xmlns:p14="http://schemas.microsoft.com/office/powerpoint/2010/main" val="1267519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89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atin typeface="Calibri" charset="0"/>
            </a:endParaRPr>
          </a:p>
        </p:txBody>
      </p:sp>
      <p:sp>
        <p:nvSpPr>
          <p:cNvPr id="38915"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F3B233C5-B3DA-C748-A432-3E3C0F04DAF5}" type="slidenum">
              <a:rPr lang="en-CA" sz="1200"/>
              <a:pPr algn="r" eaLnBrk="1" hangingPunct="1"/>
              <a:t>6</a:t>
            </a:fld>
            <a:endParaRPr lang="en-CA" sz="1200"/>
          </a:p>
        </p:txBody>
      </p:sp>
    </p:spTree>
    <p:extLst>
      <p:ext uri="{BB962C8B-B14F-4D97-AF65-F5344CB8AC3E}">
        <p14:creationId xmlns:p14="http://schemas.microsoft.com/office/powerpoint/2010/main" val="1359912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03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atin typeface="Calibri" charset="0"/>
            </a:endParaRPr>
          </a:p>
        </p:txBody>
      </p:sp>
      <p:sp>
        <p:nvSpPr>
          <p:cNvPr id="100355"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1F0B8B44-4450-5C46-B664-29F9E762B5E2}" type="slidenum">
              <a:rPr lang="en-CA" sz="1200"/>
              <a:pPr algn="r" eaLnBrk="1" hangingPunct="1"/>
              <a:t>39</a:t>
            </a:fld>
            <a:endParaRPr lang="en-CA" sz="1200"/>
          </a:p>
        </p:txBody>
      </p:sp>
    </p:spTree>
    <p:extLst>
      <p:ext uri="{BB962C8B-B14F-4D97-AF65-F5344CB8AC3E}">
        <p14:creationId xmlns:p14="http://schemas.microsoft.com/office/powerpoint/2010/main" val="1698869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24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atin typeface="Calibri" charset="0"/>
            </a:endParaRPr>
          </a:p>
        </p:txBody>
      </p:sp>
      <p:sp>
        <p:nvSpPr>
          <p:cNvPr id="102403"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9D49C1E8-30AA-A84B-8EA8-B3B4296B47CA}" type="slidenum">
              <a:rPr lang="en-CA" sz="1200"/>
              <a:pPr algn="r" eaLnBrk="1" hangingPunct="1"/>
              <a:t>40</a:t>
            </a:fld>
            <a:endParaRPr lang="en-CA" sz="1200"/>
          </a:p>
        </p:txBody>
      </p:sp>
    </p:spTree>
    <p:extLst>
      <p:ext uri="{BB962C8B-B14F-4D97-AF65-F5344CB8AC3E}">
        <p14:creationId xmlns:p14="http://schemas.microsoft.com/office/powerpoint/2010/main" val="12842690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44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atin typeface="Calibri" charset="0"/>
            </a:endParaRPr>
          </a:p>
        </p:txBody>
      </p:sp>
      <p:sp>
        <p:nvSpPr>
          <p:cNvPr id="104451"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3A9A0D4F-B4FA-2D4A-AB87-D278066C5C9B}" type="slidenum">
              <a:rPr lang="en-CA" sz="1200"/>
              <a:pPr algn="r" eaLnBrk="1" hangingPunct="1"/>
              <a:t>41</a:t>
            </a:fld>
            <a:endParaRPr lang="en-CA" sz="1200"/>
          </a:p>
        </p:txBody>
      </p:sp>
    </p:spTree>
    <p:extLst>
      <p:ext uri="{BB962C8B-B14F-4D97-AF65-F5344CB8AC3E}">
        <p14:creationId xmlns:p14="http://schemas.microsoft.com/office/powerpoint/2010/main" val="3511991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Slide Image Placeholder 1"/>
          <p:cNvSpPr>
            <a:spLocks noGrp="1" noRot="1" noChangeAspect="1"/>
          </p:cNvSpPr>
          <p:nvPr>
            <p:ph type="sldImg"/>
          </p:nvPr>
        </p:nvSpPr>
        <p:spPr bwMode="auto">
          <a:xfrm>
            <a:off x="1196975" y="693738"/>
            <a:ext cx="4616450" cy="34623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64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atin typeface="Calibri" charset="0"/>
            </a:endParaRPr>
          </a:p>
        </p:txBody>
      </p:sp>
      <p:sp>
        <p:nvSpPr>
          <p:cNvPr id="1064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74355AF5-6703-954C-B857-A9C5A3C641CE}" type="slidenum">
              <a:rPr lang="en-CA" sz="1200">
                <a:solidFill>
                  <a:srgbClr val="000000"/>
                </a:solidFill>
              </a:rPr>
              <a:pPr eaLnBrk="1" hangingPunct="1"/>
              <a:t>42</a:t>
            </a:fld>
            <a:endParaRPr lang="en-CA" sz="1200">
              <a:solidFill>
                <a:srgbClr val="000000"/>
              </a:solidFill>
            </a:endParaRPr>
          </a:p>
        </p:txBody>
      </p:sp>
    </p:spTree>
    <p:extLst>
      <p:ext uri="{BB962C8B-B14F-4D97-AF65-F5344CB8AC3E}">
        <p14:creationId xmlns:p14="http://schemas.microsoft.com/office/powerpoint/2010/main" val="13183462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7" name="Slide Image Placeholder 1"/>
          <p:cNvSpPr>
            <a:spLocks noGrp="1" noRot="1" noChangeAspect="1"/>
          </p:cNvSpPr>
          <p:nvPr>
            <p:ph type="sldImg"/>
          </p:nvPr>
        </p:nvSpPr>
        <p:spPr bwMode="auto">
          <a:noFill/>
          <a:ln>
            <a:solidFill>
              <a:srgbClr val="000000"/>
            </a:solidFill>
            <a:miter lim="800000"/>
            <a:headEnd/>
            <a:tailEnd/>
          </a:ln>
        </p:spPr>
      </p:sp>
      <p:sp>
        <p:nvSpPr>
          <p:cNvPr id="43417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fr-CA" smtClean="0">
              <a:ea typeface="ＭＳ Ｐゴシック" pitchFamily="34" charset="-128"/>
            </a:endParaRPr>
          </a:p>
        </p:txBody>
      </p:sp>
      <p:sp>
        <p:nvSpPr>
          <p:cNvPr id="4" name="Header Placeholder 3"/>
          <p:cNvSpPr>
            <a:spLocks noGrp="1"/>
          </p:cNvSpPr>
          <p:nvPr>
            <p:ph type="hdr" sz="quarter"/>
          </p:nvPr>
        </p:nvSpPr>
        <p:spPr/>
        <p:txBody>
          <a:bodyPr/>
          <a:lstStyle/>
          <a:p>
            <a:pPr>
              <a:defRPr/>
            </a:pPr>
            <a:endParaRPr lang="en-US">
              <a:solidFill>
                <a:prstClr val="black"/>
              </a:solidFill>
            </a:endParaRPr>
          </a:p>
        </p:txBody>
      </p:sp>
      <p:sp>
        <p:nvSpPr>
          <p:cNvPr id="5" name="Footer Placeholder 4"/>
          <p:cNvSpPr>
            <a:spLocks noGrp="1"/>
          </p:cNvSpPr>
          <p:nvPr>
            <p:ph type="ftr" sz="quarter" idx="4"/>
          </p:nvPr>
        </p:nvSpPr>
        <p:spPr>
          <a:xfrm>
            <a:off x="1" y="8772525"/>
            <a:ext cx="3038475" cy="461963"/>
          </a:xfrm>
        </p:spPr>
        <p:txBody>
          <a:bodyPr/>
          <a:lstStyle/>
          <a:p>
            <a:pPr>
              <a:defRPr/>
            </a:pPr>
            <a:endParaRPr lang="en-US">
              <a:solidFill>
                <a:prstClr val="black"/>
              </a:solidFill>
            </a:endParaRPr>
          </a:p>
        </p:txBody>
      </p:sp>
      <p:sp>
        <p:nvSpPr>
          <p:cNvPr id="434181" name="Slide Number Placeholder 5"/>
          <p:cNvSpPr>
            <a:spLocks noGrp="1"/>
          </p:cNvSpPr>
          <p:nvPr>
            <p:ph type="sldNum" sz="quarter" idx="5"/>
          </p:nvPr>
        </p:nvSpPr>
        <p:spPr bwMode="auto">
          <a:xfrm>
            <a:off x="3970339" y="8772525"/>
            <a:ext cx="3038475" cy="461963"/>
          </a:xfrm>
          <a:noFill/>
          <a:ln>
            <a:miter lim="800000"/>
            <a:headEnd/>
            <a:tailEnd/>
          </a:ln>
        </p:spPr>
        <p:txBody>
          <a:bodyPr/>
          <a:lstStyle/>
          <a:p>
            <a:fld id="{0BBC35C0-8E6A-484E-B7FD-38DEF0518197}" type="slidenum">
              <a:rPr lang="fr-CA" smtClean="0">
                <a:solidFill>
                  <a:srgbClr val="000000"/>
                </a:solidFill>
              </a:rPr>
              <a:pPr/>
              <a:t>43</a:t>
            </a:fld>
            <a:endParaRPr lang="fr-CA" smtClean="0">
              <a:solidFill>
                <a:srgbClr val="000000"/>
              </a:solidFill>
            </a:endParaRPr>
          </a:p>
        </p:txBody>
      </p:sp>
    </p:spTree>
    <p:extLst>
      <p:ext uri="{BB962C8B-B14F-4D97-AF65-F5344CB8AC3E}">
        <p14:creationId xmlns:p14="http://schemas.microsoft.com/office/powerpoint/2010/main" val="10001970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95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atin typeface="Calibri" charset="0"/>
            </a:endParaRPr>
          </a:p>
        </p:txBody>
      </p:sp>
      <p:sp>
        <p:nvSpPr>
          <p:cNvPr id="109571"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8F68DEC1-2261-1C4A-A1D8-D2299E83494A}" type="slidenum">
              <a:rPr lang="en-CA" sz="1200"/>
              <a:pPr algn="r" eaLnBrk="1" hangingPunct="1"/>
              <a:t>44</a:t>
            </a:fld>
            <a:endParaRPr lang="en-CA" sz="1200"/>
          </a:p>
        </p:txBody>
      </p:sp>
    </p:spTree>
    <p:extLst>
      <p:ext uri="{BB962C8B-B14F-4D97-AF65-F5344CB8AC3E}">
        <p14:creationId xmlns:p14="http://schemas.microsoft.com/office/powerpoint/2010/main" val="3327488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16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atin typeface="Calibri" charset="0"/>
            </a:endParaRPr>
          </a:p>
        </p:txBody>
      </p:sp>
      <p:sp>
        <p:nvSpPr>
          <p:cNvPr id="111619"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094A3363-674A-6345-AFE6-07F512828A57}" type="slidenum">
              <a:rPr lang="en-CA" sz="1200"/>
              <a:pPr algn="r" eaLnBrk="1" hangingPunct="1"/>
              <a:t>45</a:t>
            </a:fld>
            <a:endParaRPr lang="en-CA" sz="1200"/>
          </a:p>
        </p:txBody>
      </p:sp>
    </p:spTree>
    <p:extLst>
      <p:ext uri="{BB962C8B-B14F-4D97-AF65-F5344CB8AC3E}">
        <p14:creationId xmlns:p14="http://schemas.microsoft.com/office/powerpoint/2010/main" val="4629925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269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atin typeface="Calibri" charset="0"/>
            </a:endParaRPr>
          </a:p>
        </p:txBody>
      </p:sp>
      <p:sp>
        <p:nvSpPr>
          <p:cNvPr id="126979"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0622ECF8-A608-2140-9A5B-22BEF68CC8D4}" type="slidenum">
              <a:rPr lang="en-US" sz="1200">
                <a:solidFill>
                  <a:srgbClr val="000000"/>
                </a:solidFill>
              </a:rPr>
              <a:pPr algn="r" eaLnBrk="1" hangingPunct="1"/>
              <a:t>60</a:t>
            </a:fld>
            <a:endParaRPr lang="en-US" sz="1200">
              <a:solidFill>
                <a:srgbClr val="000000"/>
              </a:solidFill>
            </a:endParaRPr>
          </a:p>
        </p:txBody>
      </p:sp>
    </p:spTree>
    <p:extLst>
      <p:ext uri="{BB962C8B-B14F-4D97-AF65-F5344CB8AC3E}">
        <p14:creationId xmlns:p14="http://schemas.microsoft.com/office/powerpoint/2010/main" val="11827868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09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atin typeface="Calibri" charset="0"/>
            </a:endParaRPr>
          </a:p>
        </p:txBody>
      </p:sp>
      <p:sp>
        <p:nvSpPr>
          <p:cNvPr id="40963"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69B01631-AF99-E04D-849A-6947E7962DB3}" type="slidenum">
              <a:rPr lang="en-CA" sz="1200"/>
              <a:pPr algn="r" eaLnBrk="1" hangingPunct="1"/>
              <a:t>7</a:t>
            </a:fld>
            <a:endParaRPr lang="en-CA" sz="1200"/>
          </a:p>
        </p:txBody>
      </p:sp>
    </p:spTree>
    <p:extLst>
      <p:ext uri="{BB962C8B-B14F-4D97-AF65-F5344CB8AC3E}">
        <p14:creationId xmlns:p14="http://schemas.microsoft.com/office/powerpoint/2010/main" val="6829097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30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atin typeface="Calibri" charset="0"/>
            </a:endParaRPr>
          </a:p>
        </p:txBody>
      </p:sp>
      <p:sp>
        <p:nvSpPr>
          <p:cNvPr id="43011"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8E84A41B-E8D5-9640-AB10-72EC9F49806F}" type="slidenum">
              <a:rPr lang="en-CA" sz="1200"/>
              <a:pPr algn="r" eaLnBrk="1" hangingPunct="1"/>
              <a:t>8</a:t>
            </a:fld>
            <a:endParaRPr lang="en-CA" sz="1200"/>
          </a:p>
        </p:txBody>
      </p:sp>
    </p:spTree>
    <p:extLst>
      <p:ext uri="{BB962C8B-B14F-4D97-AF65-F5344CB8AC3E}">
        <p14:creationId xmlns:p14="http://schemas.microsoft.com/office/powerpoint/2010/main" val="7452611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91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atin typeface="Calibri" charset="0"/>
            </a:endParaRPr>
          </a:p>
        </p:txBody>
      </p:sp>
      <p:sp>
        <p:nvSpPr>
          <p:cNvPr id="491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BE16CE4A-79F8-A345-AFFE-90738F179E30}" type="slidenum">
              <a:rPr lang="en-CA" sz="1200"/>
              <a:pPr eaLnBrk="1" hangingPunct="1"/>
              <a:t>13</a:t>
            </a:fld>
            <a:endParaRPr lang="en-CA" sz="1200"/>
          </a:p>
        </p:txBody>
      </p:sp>
    </p:spTree>
    <p:extLst>
      <p:ext uri="{BB962C8B-B14F-4D97-AF65-F5344CB8AC3E}">
        <p14:creationId xmlns:p14="http://schemas.microsoft.com/office/powerpoint/2010/main" val="14792162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12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atin typeface="Calibri" charset="0"/>
            </a:endParaRPr>
          </a:p>
        </p:txBody>
      </p:sp>
      <p:sp>
        <p:nvSpPr>
          <p:cNvPr id="512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32FA235C-563A-B041-9C32-121B08BCE035}" type="slidenum">
              <a:rPr lang="en-CA" sz="1200"/>
              <a:pPr eaLnBrk="1" hangingPunct="1"/>
              <a:t>14</a:t>
            </a:fld>
            <a:endParaRPr lang="en-CA" sz="1200"/>
          </a:p>
        </p:txBody>
      </p:sp>
    </p:spTree>
    <p:extLst>
      <p:ext uri="{BB962C8B-B14F-4D97-AF65-F5344CB8AC3E}">
        <p14:creationId xmlns:p14="http://schemas.microsoft.com/office/powerpoint/2010/main" val="1916311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32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atin typeface="Calibri" charset="0"/>
            </a:endParaRPr>
          </a:p>
        </p:txBody>
      </p:sp>
      <p:sp>
        <p:nvSpPr>
          <p:cNvPr id="532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64A1DFA4-069B-A340-A1CD-14819447FB8F}" type="slidenum">
              <a:rPr lang="en-CA" sz="1200"/>
              <a:pPr eaLnBrk="1" hangingPunct="1"/>
              <a:t>15</a:t>
            </a:fld>
            <a:endParaRPr lang="en-CA" sz="1200"/>
          </a:p>
        </p:txBody>
      </p:sp>
    </p:spTree>
    <p:extLst>
      <p:ext uri="{BB962C8B-B14F-4D97-AF65-F5344CB8AC3E}">
        <p14:creationId xmlns:p14="http://schemas.microsoft.com/office/powerpoint/2010/main" val="16413114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52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atin typeface="Calibri" charset="0"/>
            </a:endParaRPr>
          </a:p>
        </p:txBody>
      </p:sp>
      <p:sp>
        <p:nvSpPr>
          <p:cNvPr id="552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797F0D73-0F74-4A48-B13E-046F211A6525}" type="slidenum">
              <a:rPr lang="en-CA" sz="1200"/>
              <a:pPr eaLnBrk="1" hangingPunct="1"/>
              <a:t>16</a:t>
            </a:fld>
            <a:endParaRPr lang="en-CA" sz="1200"/>
          </a:p>
        </p:txBody>
      </p:sp>
    </p:spTree>
    <p:extLst>
      <p:ext uri="{BB962C8B-B14F-4D97-AF65-F5344CB8AC3E}">
        <p14:creationId xmlns:p14="http://schemas.microsoft.com/office/powerpoint/2010/main" val="1093539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jpeg"/></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9.png"/></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jpe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1.jpeg"/></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2.jpeg"/></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jpeg"/></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1.jpeg"/></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jpeg"/></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jpeg"/></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jpeg"/></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jpe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jpeg"/></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jpeg"/></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jpeg"/></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2.jpeg"/></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jpeg"/></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jpeg"/></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5.png"/></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6.jpeg"/></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7.jpeg"/></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7.jpeg"/></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8.jpe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9.png"/></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jpeg"/></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0.jpeg"/></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1.jpeg"/></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smtClean="0"/>
            </a:lvl1pPr>
          </a:lstStyle>
          <a:p>
            <a:pPr>
              <a:defRPr/>
            </a:pPr>
            <a:fld id="{E95A5B16-FC8F-8D49-9EF8-B4120A922150}"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smtClean="0">
                <a:cs typeface="Arial" charset="0"/>
              </a:defRPr>
            </a:lvl1pPr>
          </a:lstStyle>
          <a:p>
            <a:pPr>
              <a:defRPr/>
            </a:pPr>
            <a:fld id="{EDD0127D-13E6-A648-9F14-4827FFD1B026}" type="datetimeFigureOut">
              <a:rPr lang="en-US"/>
              <a:pPr>
                <a:defRPr/>
              </a:pPr>
              <a:t>10/23/18</a:t>
            </a:fld>
            <a:endParaRPr lang="en-US"/>
          </a:p>
        </p:txBody>
      </p:sp>
    </p:spTree>
    <p:extLst>
      <p:ext uri="{BB962C8B-B14F-4D97-AF65-F5344CB8AC3E}">
        <p14:creationId xmlns:p14="http://schemas.microsoft.com/office/powerpoint/2010/main" val="3603400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smtClean="0">
                <a:cs typeface="Arial" charset="0"/>
              </a:defRPr>
            </a:lvl1pPr>
          </a:lstStyle>
          <a:p>
            <a:pPr>
              <a:defRPr/>
            </a:pPr>
            <a:fld id="{33EC383F-2FCB-1948-91F1-3C3B10AACA80}" type="datetimeFigureOut">
              <a:rPr lang="en-US"/>
              <a:pPr>
                <a:defRPr/>
              </a:pPr>
              <a:t>10/23/18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C44670B0-11D3-6E41-933D-767D07EDA5D8}" type="slidenum">
              <a:rPr lang="en-US"/>
              <a:pPr>
                <a:defRPr/>
              </a:pPr>
              <a:t>‹#›</a:t>
            </a:fld>
            <a:endParaRPr lang="en-US"/>
          </a:p>
        </p:txBody>
      </p:sp>
    </p:spTree>
    <p:extLst>
      <p:ext uri="{BB962C8B-B14F-4D97-AF65-F5344CB8AC3E}">
        <p14:creationId xmlns:p14="http://schemas.microsoft.com/office/powerpoint/2010/main" val="58595460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x">
  <p:cSld name="1_Default Design copie">
    <p:spTree>
      <p:nvGrpSpPr>
        <p:cNvPr id="1" name=""/>
        <p:cNvGrpSpPr/>
        <p:nvPr/>
      </p:nvGrpSpPr>
      <p:grpSpPr>
        <a:xfrm>
          <a:off x="0" y="0"/>
          <a:ext cx="0" cy="0"/>
          <a:chOff x="0" y="0"/>
          <a:chExt cx="0" cy="0"/>
        </a:xfrm>
      </p:grpSpPr>
      <p:sp>
        <p:nvSpPr>
          <p:cNvPr id="485" name="Shape 485"/>
          <p:cNvSpPr>
            <a:spLocks noGrp="1"/>
          </p:cNvSpPr>
          <p:nvPr>
            <p:ph type="title"/>
          </p:nvPr>
        </p:nvSpPr>
        <p:spPr>
          <a:prstGeom prst="rect">
            <a:avLst/>
          </a:prstGeom>
        </p:spPr>
        <p:txBody>
          <a:bodyPr/>
          <a:lstStyle/>
          <a:p>
            <a:r>
              <a:t>Texte du titre</a:t>
            </a:r>
          </a:p>
        </p:txBody>
      </p:sp>
      <p:sp>
        <p:nvSpPr>
          <p:cNvPr id="486" name="Shape 486"/>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487"/>
          <p:cNvSpPr>
            <a:spLocks noGrp="1"/>
          </p:cNvSpPr>
          <p:nvPr>
            <p:ph type="sldNum" sz="quarter" idx="10"/>
          </p:nvPr>
        </p:nvSpPr>
        <p:spPr>
          <a:xfrm>
            <a:off x="7747000" y="6457950"/>
            <a:ext cx="508000" cy="384175"/>
          </a:xfrm>
        </p:spPr>
        <p:txBody>
          <a:bodyPr/>
          <a:lstStyle>
            <a:lvl1pPr hangingPunct="1">
              <a:defRPr sz="1700"/>
            </a:lvl1pPr>
          </a:lstStyle>
          <a:p>
            <a:fld id="{06A043B9-66EC-4ED4-BF20-DA9BA3174C22}" type="slidenum">
              <a:rPr lang="en-US"/>
              <a:pPr/>
              <a:t>‹#›</a:t>
            </a:fld>
            <a:endParaRPr lang="en-US"/>
          </a:p>
        </p:txBody>
      </p:sp>
    </p:spTree>
    <p:extLst>
      <p:ext uri="{BB962C8B-B14F-4D97-AF65-F5344CB8AC3E}">
        <p14:creationId xmlns:p14="http://schemas.microsoft.com/office/powerpoint/2010/main" val="1489848714"/>
      </p:ext>
    </p:extLst>
  </p:cSld>
  <p:clrMapOvr>
    <a:masterClrMapping/>
  </p:clrMapOvr>
  <p:transition spd="med"/>
</p:sldLayout>
</file>

<file path=ppt/slideLayouts/slideLayout101.xml><?xml version="1.0" encoding="utf-8"?>
<p:sldLayout xmlns:a="http://schemas.openxmlformats.org/drawingml/2006/main" xmlns:r="http://schemas.openxmlformats.org/officeDocument/2006/relationships" xmlns:p="http://schemas.openxmlformats.org/presentationml/2006/main" type="tx">
  <p:cSld name="1_Default Design copie 1">
    <p:spTree>
      <p:nvGrpSpPr>
        <p:cNvPr id="1" name=""/>
        <p:cNvGrpSpPr/>
        <p:nvPr/>
      </p:nvGrpSpPr>
      <p:grpSpPr>
        <a:xfrm>
          <a:off x="0" y="0"/>
          <a:ext cx="0" cy="0"/>
          <a:chOff x="0" y="0"/>
          <a:chExt cx="0" cy="0"/>
        </a:xfrm>
      </p:grpSpPr>
      <p:sp>
        <p:nvSpPr>
          <p:cNvPr id="494" name="Shape 494"/>
          <p:cNvSpPr>
            <a:spLocks noGrp="1"/>
          </p:cNvSpPr>
          <p:nvPr>
            <p:ph type="title"/>
          </p:nvPr>
        </p:nvSpPr>
        <p:spPr>
          <a:prstGeom prst="rect">
            <a:avLst/>
          </a:prstGeom>
        </p:spPr>
        <p:txBody>
          <a:bodyPr/>
          <a:lstStyle/>
          <a:p>
            <a:r>
              <a:t>Texte du titre</a:t>
            </a:r>
          </a:p>
        </p:txBody>
      </p:sp>
      <p:sp>
        <p:nvSpPr>
          <p:cNvPr id="495" name="Shape 495"/>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496"/>
          <p:cNvSpPr>
            <a:spLocks noGrp="1"/>
          </p:cNvSpPr>
          <p:nvPr>
            <p:ph type="sldNum" sz="quarter" idx="10"/>
          </p:nvPr>
        </p:nvSpPr>
        <p:spPr>
          <a:xfrm>
            <a:off x="7747000" y="6457950"/>
            <a:ext cx="508000" cy="384175"/>
          </a:xfrm>
        </p:spPr>
        <p:txBody>
          <a:bodyPr/>
          <a:lstStyle>
            <a:lvl1pPr hangingPunct="1">
              <a:defRPr sz="1700"/>
            </a:lvl1pPr>
          </a:lstStyle>
          <a:p>
            <a:fld id="{6A85E351-9972-4A4E-9504-AA6F1B82782F}" type="slidenum">
              <a:rPr lang="en-US"/>
              <a:pPr/>
              <a:t>‹#›</a:t>
            </a:fld>
            <a:endParaRPr lang="en-US"/>
          </a:p>
        </p:txBody>
      </p:sp>
    </p:spTree>
    <p:extLst>
      <p:ext uri="{BB962C8B-B14F-4D97-AF65-F5344CB8AC3E}">
        <p14:creationId xmlns:p14="http://schemas.microsoft.com/office/powerpoint/2010/main" val="1101563118"/>
      </p:ext>
    </p:extLst>
  </p:cSld>
  <p:clrMapOvr>
    <a:masterClrMapping/>
  </p:clrMapOvr>
  <p:transition spd="med"/>
</p:sldLayout>
</file>

<file path=ppt/slideLayouts/slideLayout102.xml><?xml version="1.0" encoding="utf-8"?>
<p:sldLayout xmlns:a="http://schemas.openxmlformats.org/drawingml/2006/main" xmlns:r="http://schemas.openxmlformats.org/officeDocument/2006/relationships" xmlns:p="http://schemas.openxmlformats.org/presentationml/2006/main" type="tx">
  <p:cSld name="1_Default Design copie 2">
    <p:spTree>
      <p:nvGrpSpPr>
        <p:cNvPr id="1" name=""/>
        <p:cNvGrpSpPr/>
        <p:nvPr/>
      </p:nvGrpSpPr>
      <p:grpSpPr>
        <a:xfrm>
          <a:off x="0" y="0"/>
          <a:ext cx="0" cy="0"/>
          <a:chOff x="0" y="0"/>
          <a:chExt cx="0" cy="0"/>
        </a:xfrm>
      </p:grpSpPr>
      <p:sp>
        <p:nvSpPr>
          <p:cNvPr id="503" name="Shape 503"/>
          <p:cNvSpPr>
            <a:spLocks noGrp="1"/>
          </p:cNvSpPr>
          <p:nvPr>
            <p:ph type="title"/>
          </p:nvPr>
        </p:nvSpPr>
        <p:spPr>
          <a:prstGeom prst="rect">
            <a:avLst/>
          </a:prstGeom>
        </p:spPr>
        <p:txBody>
          <a:bodyPr/>
          <a:lstStyle/>
          <a:p>
            <a:r>
              <a:t>Texte du titre</a:t>
            </a:r>
          </a:p>
        </p:txBody>
      </p:sp>
      <p:sp>
        <p:nvSpPr>
          <p:cNvPr id="504" name="Shape 504"/>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05"/>
          <p:cNvSpPr>
            <a:spLocks noGrp="1"/>
          </p:cNvSpPr>
          <p:nvPr>
            <p:ph type="sldNum" sz="quarter" idx="10"/>
          </p:nvPr>
        </p:nvSpPr>
        <p:spPr>
          <a:xfrm>
            <a:off x="7747000" y="6457950"/>
            <a:ext cx="508000" cy="384175"/>
          </a:xfrm>
        </p:spPr>
        <p:txBody>
          <a:bodyPr/>
          <a:lstStyle>
            <a:lvl1pPr hangingPunct="1">
              <a:defRPr sz="1700"/>
            </a:lvl1pPr>
          </a:lstStyle>
          <a:p>
            <a:fld id="{D451A74A-CAC6-4E1C-8553-8EAA1E2A1E4C}" type="slidenum">
              <a:rPr lang="en-US"/>
              <a:pPr/>
              <a:t>‹#›</a:t>
            </a:fld>
            <a:endParaRPr lang="en-US"/>
          </a:p>
        </p:txBody>
      </p:sp>
    </p:spTree>
    <p:extLst>
      <p:ext uri="{BB962C8B-B14F-4D97-AF65-F5344CB8AC3E}">
        <p14:creationId xmlns:p14="http://schemas.microsoft.com/office/powerpoint/2010/main" val="3227597034"/>
      </p:ext>
    </p:extLst>
  </p:cSld>
  <p:clrMapOvr>
    <a:masterClrMapping/>
  </p:clrMapOvr>
  <p:transition spd="med"/>
</p:sldLayout>
</file>

<file path=ppt/slideLayouts/slideLayout103.xml><?xml version="1.0" encoding="utf-8"?>
<p:sldLayout xmlns:a="http://schemas.openxmlformats.org/drawingml/2006/main" xmlns:r="http://schemas.openxmlformats.org/officeDocument/2006/relationships" xmlns:p="http://schemas.openxmlformats.org/presentationml/2006/main" type="tx">
  <p:cSld name="1_Default Design copie 3">
    <p:spTree>
      <p:nvGrpSpPr>
        <p:cNvPr id="1" name=""/>
        <p:cNvGrpSpPr/>
        <p:nvPr/>
      </p:nvGrpSpPr>
      <p:grpSpPr>
        <a:xfrm>
          <a:off x="0" y="0"/>
          <a:ext cx="0" cy="0"/>
          <a:chOff x="0" y="0"/>
          <a:chExt cx="0" cy="0"/>
        </a:xfrm>
      </p:grpSpPr>
      <p:sp>
        <p:nvSpPr>
          <p:cNvPr id="512" name="Shape 512"/>
          <p:cNvSpPr>
            <a:spLocks noGrp="1"/>
          </p:cNvSpPr>
          <p:nvPr>
            <p:ph type="title"/>
          </p:nvPr>
        </p:nvSpPr>
        <p:spPr>
          <a:prstGeom prst="rect">
            <a:avLst/>
          </a:prstGeom>
        </p:spPr>
        <p:txBody>
          <a:bodyPr/>
          <a:lstStyle/>
          <a:p>
            <a:r>
              <a:t>Texte du titre</a:t>
            </a:r>
          </a:p>
        </p:txBody>
      </p:sp>
      <p:sp>
        <p:nvSpPr>
          <p:cNvPr id="513" name="Shape 513"/>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14"/>
          <p:cNvSpPr>
            <a:spLocks noGrp="1"/>
          </p:cNvSpPr>
          <p:nvPr>
            <p:ph type="sldNum" sz="quarter" idx="10"/>
          </p:nvPr>
        </p:nvSpPr>
        <p:spPr>
          <a:xfrm>
            <a:off x="7747000" y="6457950"/>
            <a:ext cx="508000" cy="384175"/>
          </a:xfrm>
        </p:spPr>
        <p:txBody>
          <a:bodyPr/>
          <a:lstStyle>
            <a:lvl1pPr hangingPunct="1">
              <a:defRPr sz="1700"/>
            </a:lvl1pPr>
          </a:lstStyle>
          <a:p>
            <a:fld id="{B65B2696-8F93-4896-80ED-A394703B04D6}" type="slidenum">
              <a:rPr lang="en-US"/>
              <a:pPr/>
              <a:t>‹#›</a:t>
            </a:fld>
            <a:endParaRPr lang="en-US"/>
          </a:p>
        </p:txBody>
      </p:sp>
    </p:spTree>
    <p:extLst>
      <p:ext uri="{BB962C8B-B14F-4D97-AF65-F5344CB8AC3E}">
        <p14:creationId xmlns:p14="http://schemas.microsoft.com/office/powerpoint/2010/main" val="2745257233"/>
      </p:ext>
    </p:extLst>
  </p:cSld>
  <p:clrMapOvr>
    <a:masterClrMapping/>
  </p:clrMapOvr>
  <p:transition spd="med"/>
</p:sldLayout>
</file>

<file path=ppt/slideLayouts/slideLayout104.xml><?xml version="1.0" encoding="utf-8"?>
<p:sldLayout xmlns:a="http://schemas.openxmlformats.org/drawingml/2006/main" xmlns:r="http://schemas.openxmlformats.org/officeDocument/2006/relationships" xmlns:p="http://schemas.openxmlformats.org/presentationml/2006/main" type="tx">
  <p:cSld name="1_Default Design copie 4">
    <p:spTree>
      <p:nvGrpSpPr>
        <p:cNvPr id="1" name=""/>
        <p:cNvGrpSpPr/>
        <p:nvPr/>
      </p:nvGrpSpPr>
      <p:grpSpPr>
        <a:xfrm>
          <a:off x="0" y="0"/>
          <a:ext cx="0" cy="0"/>
          <a:chOff x="0" y="0"/>
          <a:chExt cx="0" cy="0"/>
        </a:xfrm>
      </p:grpSpPr>
      <p:sp>
        <p:nvSpPr>
          <p:cNvPr id="521" name="Shape 521"/>
          <p:cNvSpPr>
            <a:spLocks noGrp="1"/>
          </p:cNvSpPr>
          <p:nvPr>
            <p:ph type="title"/>
          </p:nvPr>
        </p:nvSpPr>
        <p:spPr>
          <a:prstGeom prst="rect">
            <a:avLst/>
          </a:prstGeom>
        </p:spPr>
        <p:txBody>
          <a:bodyPr/>
          <a:lstStyle/>
          <a:p>
            <a:r>
              <a:t>Texte du titre</a:t>
            </a:r>
          </a:p>
        </p:txBody>
      </p:sp>
      <p:sp>
        <p:nvSpPr>
          <p:cNvPr id="522" name="Shape 522"/>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23"/>
          <p:cNvSpPr>
            <a:spLocks noGrp="1"/>
          </p:cNvSpPr>
          <p:nvPr>
            <p:ph type="sldNum" sz="quarter" idx="10"/>
          </p:nvPr>
        </p:nvSpPr>
        <p:spPr>
          <a:xfrm>
            <a:off x="7747000" y="6457950"/>
            <a:ext cx="508000" cy="384175"/>
          </a:xfrm>
        </p:spPr>
        <p:txBody>
          <a:bodyPr/>
          <a:lstStyle>
            <a:lvl1pPr hangingPunct="1">
              <a:defRPr sz="1700"/>
            </a:lvl1pPr>
          </a:lstStyle>
          <a:p>
            <a:fld id="{28B2BB19-58CF-4854-B7E9-9136F61583C6}" type="slidenum">
              <a:rPr lang="en-US"/>
              <a:pPr/>
              <a:t>‹#›</a:t>
            </a:fld>
            <a:endParaRPr lang="en-US"/>
          </a:p>
        </p:txBody>
      </p:sp>
    </p:spTree>
    <p:extLst>
      <p:ext uri="{BB962C8B-B14F-4D97-AF65-F5344CB8AC3E}">
        <p14:creationId xmlns:p14="http://schemas.microsoft.com/office/powerpoint/2010/main" val="1774662615"/>
      </p:ext>
    </p:extLst>
  </p:cSld>
  <p:clrMapOvr>
    <a:masterClrMapping/>
  </p:clrMapOvr>
  <p:transition spd="med"/>
</p:sldLayout>
</file>

<file path=ppt/slideLayouts/slideLayout105.xml><?xml version="1.0" encoding="utf-8"?>
<p:sldLayout xmlns:a="http://schemas.openxmlformats.org/drawingml/2006/main" xmlns:r="http://schemas.openxmlformats.org/officeDocument/2006/relationships" xmlns:p="http://schemas.openxmlformats.org/presentationml/2006/main" type="tx">
  <p:cSld name="1_Default Design copie 5">
    <p:spTree>
      <p:nvGrpSpPr>
        <p:cNvPr id="1" name=""/>
        <p:cNvGrpSpPr/>
        <p:nvPr/>
      </p:nvGrpSpPr>
      <p:grpSpPr>
        <a:xfrm>
          <a:off x="0" y="0"/>
          <a:ext cx="0" cy="0"/>
          <a:chOff x="0" y="0"/>
          <a:chExt cx="0" cy="0"/>
        </a:xfrm>
      </p:grpSpPr>
      <p:sp>
        <p:nvSpPr>
          <p:cNvPr id="530" name="Shape 530"/>
          <p:cNvSpPr>
            <a:spLocks noGrp="1"/>
          </p:cNvSpPr>
          <p:nvPr>
            <p:ph type="title"/>
          </p:nvPr>
        </p:nvSpPr>
        <p:spPr>
          <a:prstGeom prst="rect">
            <a:avLst/>
          </a:prstGeom>
        </p:spPr>
        <p:txBody>
          <a:bodyPr/>
          <a:lstStyle/>
          <a:p>
            <a:r>
              <a:t>Texte du titre</a:t>
            </a:r>
          </a:p>
        </p:txBody>
      </p:sp>
      <p:sp>
        <p:nvSpPr>
          <p:cNvPr id="531" name="Shape 531"/>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32"/>
          <p:cNvSpPr>
            <a:spLocks noGrp="1"/>
          </p:cNvSpPr>
          <p:nvPr>
            <p:ph type="sldNum" sz="quarter" idx="10"/>
          </p:nvPr>
        </p:nvSpPr>
        <p:spPr>
          <a:xfrm>
            <a:off x="7747000" y="6457950"/>
            <a:ext cx="508000" cy="384175"/>
          </a:xfrm>
        </p:spPr>
        <p:txBody>
          <a:bodyPr/>
          <a:lstStyle>
            <a:lvl1pPr hangingPunct="1">
              <a:defRPr sz="1700"/>
            </a:lvl1pPr>
          </a:lstStyle>
          <a:p>
            <a:fld id="{AB14A465-9321-40A8-A2BD-B36B05E60498}" type="slidenum">
              <a:rPr lang="en-US"/>
              <a:pPr/>
              <a:t>‹#›</a:t>
            </a:fld>
            <a:endParaRPr lang="en-US"/>
          </a:p>
        </p:txBody>
      </p:sp>
    </p:spTree>
    <p:extLst>
      <p:ext uri="{BB962C8B-B14F-4D97-AF65-F5344CB8AC3E}">
        <p14:creationId xmlns:p14="http://schemas.microsoft.com/office/powerpoint/2010/main" val="1017573777"/>
      </p:ext>
    </p:extLst>
  </p:cSld>
  <p:clrMapOvr>
    <a:masterClrMapping/>
  </p:clrMapOvr>
  <p:transition spd="med"/>
</p:sldLayout>
</file>

<file path=ppt/slideLayouts/slideLayout106.xml><?xml version="1.0" encoding="utf-8"?>
<p:sldLayout xmlns:a="http://schemas.openxmlformats.org/drawingml/2006/main" xmlns:r="http://schemas.openxmlformats.org/officeDocument/2006/relationships" xmlns:p="http://schemas.openxmlformats.org/presentationml/2006/main" type="tx">
  <p:cSld name="1_Default Design copie 6">
    <p:spTree>
      <p:nvGrpSpPr>
        <p:cNvPr id="1" name=""/>
        <p:cNvGrpSpPr/>
        <p:nvPr/>
      </p:nvGrpSpPr>
      <p:grpSpPr>
        <a:xfrm>
          <a:off x="0" y="0"/>
          <a:ext cx="0" cy="0"/>
          <a:chOff x="0" y="0"/>
          <a:chExt cx="0" cy="0"/>
        </a:xfrm>
      </p:grpSpPr>
      <p:sp>
        <p:nvSpPr>
          <p:cNvPr id="539" name="Shape 539"/>
          <p:cNvSpPr>
            <a:spLocks noGrp="1"/>
          </p:cNvSpPr>
          <p:nvPr>
            <p:ph type="title"/>
          </p:nvPr>
        </p:nvSpPr>
        <p:spPr>
          <a:prstGeom prst="rect">
            <a:avLst/>
          </a:prstGeom>
        </p:spPr>
        <p:txBody>
          <a:bodyPr/>
          <a:lstStyle/>
          <a:p>
            <a:r>
              <a:t>Texte du titre</a:t>
            </a:r>
          </a:p>
        </p:txBody>
      </p:sp>
      <p:sp>
        <p:nvSpPr>
          <p:cNvPr id="540" name="Shape 540"/>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41"/>
          <p:cNvSpPr>
            <a:spLocks noGrp="1"/>
          </p:cNvSpPr>
          <p:nvPr>
            <p:ph type="sldNum" sz="quarter" idx="10"/>
          </p:nvPr>
        </p:nvSpPr>
        <p:spPr>
          <a:xfrm>
            <a:off x="7747000" y="6457950"/>
            <a:ext cx="508000" cy="384175"/>
          </a:xfrm>
        </p:spPr>
        <p:txBody>
          <a:bodyPr/>
          <a:lstStyle>
            <a:lvl1pPr hangingPunct="1">
              <a:defRPr sz="1700"/>
            </a:lvl1pPr>
          </a:lstStyle>
          <a:p>
            <a:fld id="{698DAF80-8894-4A4B-BC8E-161D5394440C}" type="slidenum">
              <a:rPr lang="en-US"/>
              <a:pPr/>
              <a:t>‹#›</a:t>
            </a:fld>
            <a:endParaRPr lang="en-US"/>
          </a:p>
        </p:txBody>
      </p:sp>
    </p:spTree>
    <p:extLst>
      <p:ext uri="{BB962C8B-B14F-4D97-AF65-F5344CB8AC3E}">
        <p14:creationId xmlns:p14="http://schemas.microsoft.com/office/powerpoint/2010/main" val="3189381452"/>
      </p:ext>
    </p:extLst>
  </p:cSld>
  <p:clrMapOvr>
    <a:masterClrMapping/>
  </p:clrMapOvr>
  <p:transition spd="med"/>
</p:sldLayout>
</file>

<file path=ppt/slideLayouts/slideLayout107.xml><?xml version="1.0" encoding="utf-8"?>
<p:sldLayout xmlns:a="http://schemas.openxmlformats.org/drawingml/2006/main" xmlns:r="http://schemas.openxmlformats.org/officeDocument/2006/relationships" xmlns:p="http://schemas.openxmlformats.org/presentationml/2006/main" type="tx">
  <p:cSld name="1_Default Design copie 7">
    <p:spTree>
      <p:nvGrpSpPr>
        <p:cNvPr id="1" name=""/>
        <p:cNvGrpSpPr/>
        <p:nvPr/>
      </p:nvGrpSpPr>
      <p:grpSpPr>
        <a:xfrm>
          <a:off x="0" y="0"/>
          <a:ext cx="0" cy="0"/>
          <a:chOff x="0" y="0"/>
          <a:chExt cx="0" cy="0"/>
        </a:xfrm>
      </p:grpSpPr>
      <p:sp>
        <p:nvSpPr>
          <p:cNvPr id="548" name="Shape 548"/>
          <p:cNvSpPr>
            <a:spLocks noGrp="1"/>
          </p:cNvSpPr>
          <p:nvPr>
            <p:ph type="title"/>
          </p:nvPr>
        </p:nvSpPr>
        <p:spPr>
          <a:prstGeom prst="rect">
            <a:avLst/>
          </a:prstGeom>
        </p:spPr>
        <p:txBody>
          <a:bodyPr/>
          <a:lstStyle/>
          <a:p>
            <a:r>
              <a:t>Texte du titre</a:t>
            </a:r>
          </a:p>
        </p:txBody>
      </p:sp>
      <p:sp>
        <p:nvSpPr>
          <p:cNvPr id="549" name="Shape 549"/>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50"/>
          <p:cNvSpPr>
            <a:spLocks noGrp="1"/>
          </p:cNvSpPr>
          <p:nvPr>
            <p:ph type="sldNum" sz="quarter" idx="10"/>
          </p:nvPr>
        </p:nvSpPr>
        <p:spPr>
          <a:xfrm>
            <a:off x="7747000" y="6457950"/>
            <a:ext cx="508000" cy="384175"/>
          </a:xfrm>
        </p:spPr>
        <p:txBody>
          <a:bodyPr/>
          <a:lstStyle>
            <a:lvl1pPr hangingPunct="1">
              <a:defRPr sz="1700"/>
            </a:lvl1pPr>
          </a:lstStyle>
          <a:p>
            <a:fld id="{8B51B089-73A8-4E07-829D-9C49AE158211}" type="slidenum">
              <a:rPr lang="en-US"/>
              <a:pPr/>
              <a:t>‹#›</a:t>
            </a:fld>
            <a:endParaRPr lang="en-US"/>
          </a:p>
        </p:txBody>
      </p:sp>
    </p:spTree>
    <p:extLst>
      <p:ext uri="{BB962C8B-B14F-4D97-AF65-F5344CB8AC3E}">
        <p14:creationId xmlns:p14="http://schemas.microsoft.com/office/powerpoint/2010/main" val="1240339151"/>
      </p:ext>
    </p:extLst>
  </p:cSld>
  <p:clrMapOvr>
    <a:masterClrMapping/>
  </p:clrMapOvr>
  <p:transition spd="med"/>
</p:sldLayout>
</file>

<file path=ppt/slideLayouts/slideLayout108.xml><?xml version="1.0" encoding="utf-8"?>
<p:sldLayout xmlns:a="http://schemas.openxmlformats.org/drawingml/2006/main" xmlns:r="http://schemas.openxmlformats.org/officeDocument/2006/relationships" xmlns:p="http://schemas.openxmlformats.org/presentationml/2006/main" type="tx">
  <p:cSld name="1_Default Design copie 8">
    <p:spTree>
      <p:nvGrpSpPr>
        <p:cNvPr id="1" name=""/>
        <p:cNvGrpSpPr/>
        <p:nvPr/>
      </p:nvGrpSpPr>
      <p:grpSpPr>
        <a:xfrm>
          <a:off x="0" y="0"/>
          <a:ext cx="0" cy="0"/>
          <a:chOff x="0" y="0"/>
          <a:chExt cx="0" cy="0"/>
        </a:xfrm>
      </p:grpSpPr>
      <p:sp>
        <p:nvSpPr>
          <p:cNvPr id="557" name="Shape 557"/>
          <p:cNvSpPr>
            <a:spLocks noGrp="1"/>
          </p:cNvSpPr>
          <p:nvPr>
            <p:ph type="title"/>
          </p:nvPr>
        </p:nvSpPr>
        <p:spPr>
          <a:prstGeom prst="rect">
            <a:avLst/>
          </a:prstGeom>
        </p:spPr>
        <p:txBody>
          <a:bodyPr/>
          <a:lstStyle/>
          <a:p>
            <a:r>
              <a:t>Texte du titre</a:t>
            </a:r>
          </a:p>
        </p:txBody>
      </p:sp>
      <p:sp>
        <p:nvSpPr>
          <p:cNvPr id="558" name="Shape 558"/>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59"/>
          <p:cNvSpPr>
            <a:spLocks noGrp="1"/>
          </p:cNvSpPr>
          <p:nvPr>
            <p:ph type="sldNum" sz="quarter" idx="10"/>
          </p:nvPr>
        </p:nvSpPr>
        <p:spPr>
          <a:xfrm>
            <a:off x="7747000" y="6457950"/>
            <a:ext cx="508000" cy="384175"/>
          </a:xfrm>
        </p:spPr>
        <p:txBody>
          <a:bodyPr/>
          <a:lstStyle>
            <a:lvl1pPr hangingPunct="1">
              <a:defRPr sz="1700"/>
            </a:lvl1pPr>
          </a:lstStyle>
          <a:p>
            <a:fld id="{639FA427-677F-4B3E-A448-66BEBF2E10FE}" type="slidenum">
              <a:rPr lang="en-US"/>
              <a:pPr/>
              <a:t>‹#›</a:t>
            </a:fld>
            <a:endParaRPr lang="en-US"/>
          </a:p>
        </p:txBody>
      </p:sp>
    </p:spTree>
    <p:extLst>
      <p:ext uri="{BB962C8B-B14F-4D97-AF65-F5344CB8AC3E}">
        <p14:creationId xmlns:p14="http://schemas.microsoft.com/office/powerpoint/2010/main" val="807160792"/>
      </p:ext>
    </p:extLst>
  </p:cSld>
  <p:clrMapOvr>
    <a:masterClrMapping/>
  </p:clrMapOvr>
  <p:transition spd="med"/>
</p:sldLayout>
</file>

<file path=ppt/slideLayouts/slideLayout109.xml><?xml version="1.0" encoding="utf-8"?>
<p:sldLayout xmlns:a="http://schemas.openxmlformats.org/drawingml/2006/main" xmlns:r="http://schemas.openxmlformats.org/officeDocument/2006/relationships" xmlns:p="http://schemas.openxmlformats.org/presentationml/2006/main" type="tx">
  <p:cSld name="1_Default Design copie 9">
    <p:spTree>
      <p:nvGrpSpPr>
        <p:cNvPr id="1" name=""/>
        <p:cNvGrpSpPr/>
        <p:nvPr/>
      </p:nvGrpSpPr>
      <p:grpSpPr>
        <a:xfrm>
          <a:off x="0" y="0"/>
          <a:ext cx="0" cy="0"/>
          <a:chOff x="0" y="0"/>
          <a:chExt cx="0" cy="0"/>
        </a:xfrm>
      </p:grpSpPr>
      <p:sp>
        <p:nvSpPr>
          <p:cNvPr id="566" name="Shape 566"/>
          <p:cNvSpPr>
            <a:spLocks noGrp="1"/>
          </p:cNvSpPr>
          <p:nvPr>
            <p:ph type="title"/>
          </p:nvPr>
        </p:nvSpPr>
        <p:spPr>
          <a:prstGeom prst="rect">
            <a:avLst/>
          </a:prstGeom>
        </p:spPr>
        <p:txBody>
          <a:bodyPr/>
          <a:lstStyle/>
          <a:p>
            <a:r>
              <a:t>Texte du titre</a:t>
            </a:r>
          </a:p>
        </p:txBody>
      </p:sp>
      <p:sp>
        <p:nvSpPr>
          <p:cNvPr id="567" name="Shape 567"/>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68"/>
          <p:cNvSpPr>
            <a:spLocks noGrp="1"/>
          </p:cNvSpPr>
          <p:nvPr>
            <p:ph type="sldNum" sz="quarter" idx="10"/>
          </p:nvPr>
        </p:nvSpPr>
        <p:spPr>
          <a:xfrm>
            <a:off x="7747000" y="6457950"/>
            <a:ext cx="508000" cy="384175"/>
          </a:xfrm>
        </p:spPr>
        <p:txBody>
          <a:bodyPr/>
          <a:lstStyle>
            <a:lvl1pPr hangingPunct="1">
              <a:defRPr sz="1700"/>
            </a:lvl1pPr>
          </a:lstStyle>
          <a:p>
            <a:fld id="{88FFF93B-FC9F-4072-B3CD-4906B200DCCA}" type="slidenum">
              <a:rPr lang="en-US"/>
              <a:pPr/>
              <a:t>‹#›</a:t>
            </a:fld>
            <a:endParaRPr lang="en-US"/>
          </a:p>
        </p:txBody>
      </p:sp>
    </p:spTree>
    <p:extLst>
      <p:ext uri="{BB962C8B-B14F-4D97-AF65-F5344CB8AC3E}">
        <p14:creationId xmlns:p14="http://schemas.microsoft.com/office/powerpoint/2010/main" val="3052367068"/>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smtClean="0">
                <a:cs typeface="Arial" charset="0"/>
              </a:defRPr>
            </a:lvl1pPr>
          </a:lstStyle>
          <a:p>
            <a:pPr>
              <a:defRPr/>
            </a:pPr>
            <a:fld id="{0211BF88-2D74-1448-99A1-16CD5936C343}" type="datetimeFigureOut">
              <a:rPr lang="en-US"/>
              <a:pPr>
                <a:defRPr/>
              </a:pPr>
              <a:t>10/23/18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AEAAE739-97C5-BD47-B5FA-24D0336CDAB5}" type="slidenum">
              <a:rPr lang="en-US"/>
              <a:pPr>
                <a:defRPr/>
              </a:pPr>
              <a:t>‹#›</a:t>
            </a:fld>
            <a:endParaRPr lang="en-US"/>
          </a:p>
        </p:txBody>
      </p:sp>
    </p:spTree>
    <p:extLst>
      <p:ext uri="{BB962C8B-B14F-4D97-AF65-F5344CB8AC3E}">
        <p14:creationId xmlns:p14="http://schemas.microsoft.com/office/powerpoint/2010/main" val="288780901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x">
  <p:cSld name="1_Default Design copie 10">
    <p:spTree>
      <p:nvGrpSpPr>
        <p:cNvPr id="1" name=""/>
        <p:cNvGrpSpPr/>
        <p:nvPr/>
      </p:nvGrpSpPr>
      <p:grpSpPr>
        <a:xfrm>
          <a:off x="0" y="0"/>
          <a:ext cx="0" cy="0"/>
          <a:chOff x="0" y="0"/>
          <a:chExt cx="0" cy="0"/>
        </a:xfrm>
      </p:grpSpPr>
      <p:sp>
        <p:nvSpPr>
          <p:cNvPr id="575" name="Shape 575"/>
          <p:cNvSpPr>
            <a:spLocks noGrp="1"/>
          </p:cNvSpPr>
          <p:nvPr>
            <p:ph type="title"/>
          </p:nvPr>
        </p:nvSpPr>
        <p:spPr>
          <a:prstGeom prst="rect">
            <a:avLst/>
          </a:prstGeom>
        </p:spPr>
        <p:txBody>
          <a:bodyPr/>
          <a:lstStyle/>
          <a:p>
            <a:r>
              <a:t>Texte du titre</a:t>
            </a:r>
          </a:p>
        </p:txBody>
      </p:sp>
      <p:sp>
        <p:nvSpPr>
          <p:cNvPr id="576" name="Shape 576"/>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577"/>
          <p:cNvSpPr>
            <a:spLocks noGrp="1"/>
          </p:cNvSpPr>
          <p:nvPr>
            <p:ph type="sldNum" sz="quarter" idx="10"/>
          </p:nvPr>
        </p:nvSpPr>
        <p:spPr>
          <a:xfrm>
            <a:off x="7747000" y="6457950"/>
            <a:ext cx="508000" cy="384175"/>
          </a:xfrm>
        </p:spPr>
        <p:txBody>
          <a:bodyPr/>
          <a:lstStyle>
            <a:lvl1pPr hangingPunct="1">
              <a:defRPr sz="1700"/>
            </a:lvl1pPr>
          </a:lstStyle>
          <a:p>
            <a:fld id="{36B7320E-D196-4D2E-88D0-C55CD3E6ABFA}" type="slidenum">
              <a:rPr lang="en-US"/>
              <a:pPr/>
              <a:t>‹#›</a:t>
            </a:fld>
            <a:endParaRPr lang="en-US"/>
          </a:p>
        </p:txBody>
      </p:sp>
    </p:spTree>
    <p:extLst>
      <p:ext uri="{BB962C8B-B14F-4D97-AF65-F5344CB8AC3E}">
        <p14:creationId xmlns:p14="http://schemas.microsoft.com/office/powerpoint/2010/main" val="2376802102"/>
      </p:ext>
    </p:extLst>
  </p:cSld>
  <p:clrMapOvr>
    <a:masterClrMapping/>
  </p:clrMapOvr>
  <p:transition spd="med"/>
</p:sldLayout>
</file>

<file path=ppt/slideLayouts/slideLayout111.xml><?xml version="1.0" encoding="utf-8"?>
<p:sldLayout xmlns:a="http://schemas.openxmlformats.org/drawingml/2006/main" xmlns:r="http://schemas.openxmlformats.org/officeDocument/2006/relationships" xmlns:p="http://schemas.openxmlformats.org/presentationml/2006/main" type="tx">
  <p:cSld name="1_Titre et sous-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84" name="Shape 584"/>
          <p:cNvSpPr>
            <a:spLocks noGrp="1"/>
          </p:cNvSpPr>
          <p:nvPr>
            <p:ph type="title"/>
          </p:nvPr>
        </p:nvSpPr>
        <p:spPr>
          <a:xfrm>
            <a:off x="647700" y="1282700"/>
            <a:ext cx="7861300" cy="2146300"/>
          </a:xfrm>
          <a:prstGeom prst="rect">
            <a:avLst/>
          </a:prstGeom>
          <a:effectLst>
            <a:outerShdw blurRad="25400" dist="25400" dir="18900000" rotWithShape="0">
              <a:srgbClr val="000000">
                <a:alpha val="75000"/>
              </a:srgbClr>
            </a:outerShdw>
          </a:effectLst>
        </p:spPr>
        <p:txBody>
          <a:bodyPr anchor="b"/>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585" name="Shape 585"/>
          <p:cNvSpPr>
            <a:spLocks noGrp="1"/>
          </p:cNvSpPr>
          <p:nvPr>
            <p:ph type="body" sz="quarter" idx="1"/>
          </p:nvPr>
        </p:nvSpPr>
        <p:spPr>
          <a:xfrm>
            <a:off x="647700" y="3530600"/>
            <a:ext cx="7861300" cy="889000"/>
          </a:xfrm>
          <a:prstGeom prst="rect">
            <a:avLst/>
          </a:prstGeom>
          <a:effectLst>
            <a:outerShdw blurRad="25400" dist="25400" dir="18900000" rotWithShape="0">
              <a:srgbClr val="000000">
                <a:alpha val="75000"/>
              </a:srgbClr>
            </a:outerShdw>
          </a:effectLst>
        </p:spPr>
        <p:txBody>
          <a:bodyPr/>
          <a:lstStyle>
            <a:lvl1pPr marL="0" marR="0" indent="0" algn="ctr" defTabSz="317371">
              <a:lnSpc>
                <a:spcPct val="100000"/>
              </a:lnSpc>
              <a:spcBef>
                <a:spcPts val="0"/>
              </a:spcBef>
              <a:buClrTx/>
              <a:buSzTx/>
              <a:buFontTx/>
              <a:buNone/>
              <a:defRPr sz="2400">
                <a:uFillTx/>
                <a:latin typeface="Monaco"/>
                <a:ea typeface="Monaco"/>
                <a:cs typeface="Monaco"/>
                <a:sym typeface="Monaco"/>
              </a:defRPr>
            </a:lvl1pPr>
            <a:lvl2pPr marL="0" marR="0" indent="0" algn="ctr" defTabSz="317371">
              <a:lnSpc>
                <a:spcPct val="100000"/>
              </a:lnSpc>
              <a:spcBef>
                <a:spcPts val="0"/>
              </a:spcBef>
              <a:buClrTx/>
              <a:buSzTx/>
              <a:buFontTx/>
              <a:buNone/>
              <a:defRPr sz="2400">
                <a:uFillTx/>
                <a:latin typeface="Monaco"/>
                <a:ea typeface="Monaco"/>
                <a:cs typeface="Monaco"/>
                <a:sym typeface="Monaco"/>
              </a:defRPr>
            </a:lvl2pPr>
            <a:lvl3pPr marL="0" marR="0" indent="0" algn="ctr" defTabSz="317371">
              <a:lnSpc>
                <a:spcPct val="100000"/>
              </a:lnSpc>
              <a:spcBef>
                <a:spcPts val="0"/>
              </a:spcBef>
              <a:buClrTx/>
              <a:buSzTx/>
              <a:buFontTx/>
              <a:buNone/>
              <a:defRPr>
                <a:uFillTx/>
                <a:latin typeface="Monaco"/>
                <a:ea typeface="Monaco"/>
                <a:cs typeface="Monaco"/>
                <a:sym typeface="Monaco"/>
              </a:defRPr>
            </a:lvl3pPr>
            <a:lvl4pPr marL="0" marR="0" indent="0" algn="ctr" defTabSz="317371">
              <a:lnSpc>
                <a:spcPct val="100000"/>
              </a:lnSpc>
              <a:spcBef>
                <a:spcPts val="0"/>
              </a:spcBef>
              <a:buSzTx/>
              <a:buNone/>
              <a:defRPr sz="2400">
                <a:uFillTx/>
                <a:latin typeface="Monaco"/>
                <a:ea typeface="Monaco"/>
                <a:cs typeface="Monaco"/>
                <a:sym typeface="Monaco"/>
              </a:defRPr>
            </a:lvl4pPr>
            <a:lvl5pPr marL="0" marR="0" indent="0" algn="ctr" defTabSz="317371">
              <a:lnSpc>
                <a:spcPct val="100000"/>
              </a:lnSpc>
              <a:spcBef>
                <a:spcPts val="0"/>
              </a:spcBef>
              <a:buSzTx/>
              <a:buNone/>
              <a:defRPr sz="2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586"/>
          <p:cNvSpPr>
            <a:spLocks noGrp="1"/>
          </p:cNvSpPr>
          <p:nvPr>
            <p:ph type="sldNum" sz="quarter" idx="10"/>
          </p:nvPr>
        </p:nvSpPr>
        <p:spPr>
          <a:xfrm>
            <a:off x="4306888" y="6527800"/>
            <a:ext cx="523875" cy="384175"/>
          </a:xfrm>
        </p:spPr>
        <p:txBody>
          <a:bodyPr/>
          <a:lstStyle>
            <a:lvl1pPr hangingPunct="1">
              <a:defRPr sz="1700">
                <a:solidFill>
                  <a:srgbClr val="FFFFFF"/>
                </a:solidFill>
                <a:latin typeface="Monaco"/>
                <a:ea typeface="Monaco"/>
                <a:cs typeface="Monaco"/>
                <a:sym typeface="Monaco"/>
              </a:defRPr>
            </a:lvl1pPr>
          </a:lstStyle>
          <a:p>
            <a:fld id="{9A1D87EB-E15C-4DDD-AFDC-F95DB354BBF0}" type="slidenum">
              <a:rPr lang="en-US"/>
              <a:pPr/>
              <a:t>‹#›</a:t>
            </a:fld>
            <a:endParaRPr lang="en-US"/>
          </a:p>
        </p:txBody>
      </p:sp>
    </p:spTree>
    <p:extLst>
      <p:ext uri="{BB962C8B-B14F-4D97-AF65-F5344CB8AC3E}">
        <p14:creationId xmlns:p14="http://schemas.microsoft.com/office/powerpoint/2010/main" val="1744528245"/>
      </p:ext>
    </p:extLst>
  </p:cSld>
  <p:clrMapOvr>
    <a:masterClrMapping/>
  </p:clrMapOvr>
  <p:transition spd="med"/>
</p:sldLayout>
</file>

<file path=ppt/slideLayouts/slideLayout112.xml><?xml version="1.0" encoding="utf-8"?>
<p:sldLayout xmlns:a="http://schemas.openxmlformats.org/drawingml/2006/main" xmlns:r="http://schemas.openxmlformats.org/officeDocument/2006/relationships" xmlns:p="http://schemas.openxmlformats.org/presentationml/2006/main" type="tx">
  <p:cSld name="1_Titre et puces - Gauche copie 1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93" name="Shape 593"/>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594" name="Shape 594"/>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595"/>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94A7CC6B-A6F8-4862-9B9B-B3FA4DA83B31}" type="slidenum">
              <a:rPr lang="en-US"/>
              <a:pPr/>
              <a:t>‹#›</a:t>
            </a:fld>
            <a:endParaRPr lang="en-US"/>
          </a:p>
        </p:txBody>
      </p:sp>
    </p:spTree>
    <p:extLst>
      <p:ext uri="{BB962C8B-B14F-4D97-AF65-F5344CB8AC3E}">
        <p14:creationId xmlns:p14="http://schemas.microsoft.com/office/powerpoint/2010/main" val="2887803266"/>
      </p:ext>
    </p:extLst>
  </p:cSld>
  <p:clrMapOvr>
    <a:masterClrMapping/>
  </p:clrMapOvr>
  <p:transition spd="med"/>
</p:sldLayout>
</file>

<file path=ppt/slideLayouts/slideLayout113.xml><?xml version="1.0" encoding="utf-8"?>
<p:sldLayout xmlns:a="http://schemas.openxmlformats.org/drawingml/2006/main" xmlns:r="http://schemas.openxmlformats.org/officeDocument/2006/relationships" xmlns:p="http://schemas.openxmlformats.org/presentationml/2006/main" type="tx">
  <p:cSld name="Titre et puces - Gauche copie 2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02" name="Shape 602"/>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03" name="Shape 603"/>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04"/>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714F8A4E-4838-4AB6-AEB7-C66BD224062E}" type="slidenum">
              <a:rPr lang="en-US"/>
              <a:pPr/>
              <a:t>‹#›</a:t>
            </a:fld>
            <a:endParaRPr lang="en-US"/>
          </a:p>
        </p:txBody>
      </p:sp>
    </p:spTree>
    <p:extLst>
      <p:ext uri="{BB962C8B-B14F-4D97-AF65-F5344CB8AC3E}">
        <p14:creationId xmlns:p14="http://schemas.microsoft.com/office/powerpoint/2010/main" val="1785227528"/>
      </p:ext>
    </p:extLst>
  </p:cSld>
  <p:clrMapOvr>
    <a:masterClrMapping/>
  </p:clrMapOvr>
  <p:transition spd="med"/>
</p:sldLayout>
</file>

<file path=ppt/slideLayouts/slideLayout114.xml><?xml version="1.0" encoding="utf-8"?>
<p:sldLayout xmlns:a="http://schemas.openxmlformats.org/drawingml/2006/main" xmlns:r="http://schemas.openxmlformats.org/officeDocument/2006/relationships" xmlns:p="http://schemas.openxmlformats.org/presentationml/2006/main" type="tx">
  <p:cSld name="Titre et puces - Gauche copie 2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1" name="Shape 611"/>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12" name="Shape 612"/>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13"/>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B46240B3-B174-4070-8D4A-0E43C2F92C12}" type="slidenum">
              <a:rPr lang="en-US"/>
              <a:pPr/>
              <a:t>‹#›</a:t>
            </a:fld>
            <a:endParaRPr lang="en-US"/>
          </a:p>
        </p:txBody>
      </p:sp>
    </p:spTree>
    <p:extLst>
      <p:ext uri="{BB962C8B-B14F-4D97-AF65-F5344CB8AC3E}">
        <p14:creationId xmlns:p14="http://schemas.microsoft.com/office/powerpoint/2010/main" val="3495609416"/>
      </p:ext>
    </p:extLst>
  </p:cSld>
  <p:clrMapOvr>
    <a:masterClrMapping/>
  </p:clrMapOvr>
  <p:transition spd="med"/>
</p:sldLayout>
</file>

<file path=ppt/slideLayouts/slideLayout115.xml><?xml version="1.0" encoding="utf-8"?>
<p:sldLayout xmlns:a="http://schemas.openxmlformats.org/drawingml/2006/main" xmlns:r="http://schemas.openxmlformats.org/officeDocument/2006/relationships" xmlns:p="http://schemas.openxmlformats.org/presentationml/2006/main" type="tx">
  <p:cSld name="2_Fireball - No Graphics copie">
    <p:bg>
      <p:bgPr>
        <a:solidFill>
          <a:srgbClr val="000000"/>
        </a:solidFill>
        <a:effectLst/>
      </p:bgPr>
    </p:bg>
    <p:spTree>
      <p:nvGrpSpPr>
        <p:cNvPr id="1" name=""/>
        <p:cNvGrpSpPr/>
        <p:nvPr/>
      </p:nvGrpSpPr>
      <p:grpSpPr>
        <a:xfrm>
          <a:off x="0" y="0"/>
          <a:ext cx="0" cy="0"/>
          <a:chOff x="0" y="0"/>
          <a:chExt cx="0" cy="0"/>
        </a:xfrm>
      </p:grpSpPr>
      <p:sp>
        <p:nvSpPr>
          <p:cNvPr id="620" name="Shape 620"/>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621" name="Shape 621"/>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622"/>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pitchFamily="18" charset="0"/>
                <a:cs typeface="Times New Roman" pitchFamily="18" charset="0"/>
                <a:sym typeface="Times New Roman" pitchFamily="18" charset="0"/>
              </a:defRPr>
            </a:lvl1pPr>
          </a:lstStyle>
          <a:p>
            <a:fld id="{637D3992-068C-492D-9510-E16081DE269F}" type="slidenum">
              <a:rPr lang="en-US"/>
              <a:pPr/>
              <a:t>‹#›</a:t>
            </a:fld>
            <a:endParaRPr lang="en-US"/>
          </a:p>
        </p:txBody>
      </p:sp>
    </p:spTree>
    <p:extLst>
      <p:ext uri="{BB962C8B-B14F-4D97-AF65-F5344CB8AC3E}">
        <p14:creationId xmlns:p14="http://schemas.microsoft.com/office/powerpoint/2010/main" val="1806832043"/>
      </p:ext>
    </p:extLst>
  </p:cSld>
  <p:clrMapOvr>
    <a:masterClrMapping/>
  </p:clrMapOvr>
  <p:transition spd="med"/>
</p:sldLayout>
</file>

<file path=ppt/slideLayouts/slideLayout116.xml><?xml version="1.0" encoding="utf-8"?>
<p:sldLayout xmlns:a="http://schemas.openxmlformats.org/drawingml/2006/main" xmlns:r="http://schemas.openxmlformats.org/officeDocument/2006/relationships" xmlns:p="http://schemas.openxmlformats.org/presentationml/2006/main" type="tx">
  <p:cSld name="Titre et puces - Gauche copie 2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29" name="Shape 629"/>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30" name="Shape 630"/>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31"/>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2E96CE8B-FDA0-42BB-8999-B530689F280B}" type="slidenum">
              <a:rPr lang="en-US"/>
              <a:pPr/>
              <a:t>‹#›</a:t>
            </a:fld>
            <a:endParaRPr lang="en-US"/>
          </a:p>
        </p:txBody>
      </p:sp>
    </p:spTree>
    <p:extLst>
      <p:ext uri="{BB962C8B-B14F-4D97-AF65-F5344CB8AC3E}">
        <p14:creationId xmlns:p14="http://schemas.microsoft.com/office/powerpoint/2010/main" val="1950401099"/>
      </p:ext>
    </p:extLst>
  </p:cSld>
  <p:clrMapOvr>
    <a:masterClrMapping/>
  </p:clrMapOvr>
  <p:transition spd="med"/>
</p:sldLayout>
</file>

<file path=ppt/slideLayouts/slideLayout117.xml><?xml version="1.0" encoding="utf-8"?>
<p:sldLayout xmlns:a="http://schemas.openxmlformats.org/drawingml/2006/main" xmlns:r="http://schemas.openxmlformats.org/officeDocument/2006/relationships" xmlns:p="http://schemas.openxmlformats.org/presentationml/2006/main" type="tx">
  <p:cSld name="Titre et puces - Gauche copie 2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38" name="Shape 638"/>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39" name="Shape 639"/>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40"/>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C9D62707-AC6C-4193-BC4D-094A49432075}" type="slidenum">
              <a:rPr lang="en-US"/>
              <a:pPr/>
              <a:t>‹#›</a:t>
            </a:fld>
            <a:endParaRPr lang="en-US"/>
          </a:p>
        </p:txBody>
      </p:sp>
    </p:spTree>
    <p:extLst>
      <p:ext uri="{BB962C8B-B14F-4D97-AF65-F5344CB8AC3E}">
        <p14:creationId xmlns:p14="http://schemas.microsoft.com/office/powerpoint/2010/main" val="1916064892"/>
      </p:ext>
    </p:extLst>
  </p:cSld>
  <p:clrMapOvr>
    <a:masterClrMapping/>
  </p:clrMapOvr>
  <p:transition spd="med"/>
</p:sldLayout>
</file>

<file path=ppt/slideLayouts/slideLayout118.xml><?xml version="1.0" encoding="utf-8"?>
<p:sldLayout xmlns:a="http://schemas.openxmlformats.org/drawingml/2006/main" xmlns:r="http://schemas.openxmlformats.org/officeDocument/2006/relationships" xmlns:p="http://schemas.openxmlformats.org/presentationml/2006/main" type="tx">
  <p:cSld name="Titre et puces - Gauche copie 2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47" name="Shape 647"/>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48" name="Shape 648"/>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49"/>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5492A7B1-D5EA-4BF8-8B31-5078CBFBA76E}" type="slidenum">
              <a:rPr lang="en-US"/>
              <a:pPr/>
              <a:t>‹#›</a:t>
            </a:fld>
            <a:endParaRPr lang="en-US"/>
          </a:p>
        </p:txBody>
      </p:sp>
    </p:spTree>
    <p:extLst>
      <p:ext uri="{BB962C8B-B14F-4D97-AF65-F5344CB8AC3E}">
        <p14:creationId xmlns:p14="http://schemas.microsoft.com/office/powerpoint/2010/main" val="2360519845"/>
      </p:ext>
    </p:extLst>
  </p:cSld>
  <p:clrMapOvr>
    <a:masterClrMapping/>
  </p:clrMapOvr>
  <p:transition spd="med"/>
</p:sldLayout>
</file>

<file path=ppt/slideLayouts/slideLayout119.xml><?xml version="1.0" encoding="utf-8"?>
<p:sldLayout xmlns:a="http://schemas.openxmlformats.org/drawingml/2006/main" xmlns:r="http://schemas.openxmlformats.org/officeDocument/2006/relationships" xmlns:p="http://schemas.openxmlformats.org/presentationml/2006/main" type="tx">
  <p:cSld name="Titre et puces - Gauche copie 2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56" name="Shape 656"/>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57" name="Shape 657"/>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58"/>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B76F0593-3AF0-4E5B-927D-FBD836CA6BD3}" type="slidenum">
              <a:rPr lang="en-US"/>
              <a:pPr/>
              <a:t>‹#›</a:t>
            </a:fld>
            <a:endParaRPr lang="en-US"/>
          </a:p>
        </p:txBody>
      </p:sp>
    </p:spTree>
    <p:extLst>
      <p:ext uri="{BB962C8B-B14F-4D97-AF65-F5344CB8AC3E}">
        <p14:creationId xmlns:p14="http://schemas.microsoft.com/office/powerpoint/2010/main" val="1150569136"/>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xfrm>
            <a:off x="685800" y="6553200"/>
            <a:ext cx="1905000" cy="228600"/>
          </a:xfrm>
          <a:prstGeom prst="rect">
            <a:avLst/>
          </a:prstGeom>
        </p:spPr>
        <p:txBody>
          <a:bodyPr/>
          <a:lstStyle>
            <a:lvl1pPr>
              <a:defRPr>
                <a:solidFill>
                  <a:srgbClr val="000000"/>
                </a:solidFill>
                <a:ea typeface="ＭＳ Ｐゴシック" charset="0"/>
                <a:cs typeface="Arial" charset="0"/>
              </a:defRPr>
            </a:lvl1pPr>
          </a:lstStyle>
          <a:p>
            <a:pPr>
              <a:defRPr/>
            </a:pPr>
            <a:endParaRPr lang="en-US"/>
          </a:p>
        </p:txBody>
      </p:sp>
    </p:spTree>
    <p:extLst>
      <p:ext uri="{BB962C8B-B14F-4D97-AF65-F5344CB8AC3E}">
        <p14:creationId xmlns:p14="http://schemas.microsoft.com/office/powerpoint/2010/main" val="115590724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x">
  <p:cSld name="Titre et puces - Gauche copie 2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65" name="Shape 665"/>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66" name="Shape 666"/>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67"/>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99D14E73-2FD9-4147-B950-0E87D39FDE3A}" type="slidenum">
              <a:rPr lang="en-US"/>
              <a:pPr/>
              <a:t>‹#›</a:t>
            </a:fld>
            <a:endParaRPr lang="en-US"/>
          </a:p>
        </p:txBody>
      </p:sp>
    </p:spTree>
    <p:extLst>
      <p:ext uri="{BB962C8B-B14F-4D97-AF65-F5344CB8AC3E}">
        <p14:creationId xmlns:p14="http://schemas.microsoft.com/office/powerpoint/2010/main" val="2230460616"/>
      </p:ext>
    </p:extLst>
  </p:cSld>
  <p:clrMapOvr>
    <a:masterClrMapping/>
  </p:clrMapOvr>
  <p:transition spd="med"/>
</p:sldLayout>
</file>

<file path=ppt/slideLayouts/slideLayout121.xml><?xml version="1.0" encoding="utf-8"?>
<p:sldLayout xmlns:a="http://schemas.openxmlformats.org/drawingml/2006/main" xmlns:r="http://schemas.openxmlformats.org/officeDocument/2006/relationships" xmlns:p="http://schemas.openxmlformats.org/presentationml/2006/main" type="tx">
  <p:cSld name="Titre et puces - Gauche copie 2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74" name="Shape 674"/>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75" name="Shape 675"/>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76"/>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B0CB2152-9DA6-4724-BFD3-04004F554C71}" type="slidenum">
              <a:rPr lang="en-US"/>
              <a:pPr/>
              <a:t>‹#›</a:t>
            </a:fld>
            <a:endParaRPr lang="en-US"/>
          </a:p>
        </p:txBody>
      </p:sp>
    </p:spTree>
    <p:extLst>
      <p:ext uri="{BB962C8B-B14F-4D97-AF65-F5344CB8AC3E}">
        <p14:creationId xmlns:p14="http://schemas.microsoft.com/office/powerpoint/2010/main" val="2696000104"/>
      </p:ext>
    </p:extLst>
  </p:cSld>
  <p:clrMapOvr>
    <a:masterClrMapping/>
  </p:clrMapOvr>
  <p:transition spd="med"/>
</p:sldLayout>
</file>

<file path=ppt/slideLayouts/slideLayout122.xml><?xml version="1.0" encoding="utf-8"?>
<p:sldLayout xmlns:a="http://schemas.openxmlformats.org/drawingml/2006/main" xmlns:r="http://schemas.openxmlformats.org/officeDocument/2006/relationships" xmlns:p="http://schemas.openxmlformats.org/presentationml/2006/main" type="tx">
  <p:cSld name="Titre et puces - Gauche copie 2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83" name="Shape 683"/>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84" name="Shape 684"/>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85"/>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FE3DE083-ACD0-465C-AC34-1EAF07CFBE12}" type="slidenum">
              <a:rPr lang="en-US"/>
              <a:pPr/>
              <a:t>‹#›</a:t>
            </a:fld>
            <a:endParaRPr lang="en-US"/>
          </a:p>
        </p:txBody>
      </p:sp>
    </p:spTree>
    <p:extLst>
      <p:ext uri="{BB962C8B-B14F-4D97-AF65-F5344CB8AC3E}">
        <p14:creationId xmlns:p14="http://schemas.microsoft.com/office/powerpoint/2010/main" val="2384584693"/>
      </p:ext>
    </p:extLst>
  </p:cSld>
  <p:clrMapOvr>
    <a:masterClrMapping/>
  </p:clrMapOvr>
  <p:transition spd="med"/>
</p:sldLayout>
</file>

<file path=ppt/slideLayouts/slideLayout123.xml><?xml version="1.0" encoding="utf-8"?>
<p:sldLayout xmlns:a="http://schemas.openxmlformats.org/drawingml/2006/main" xmlns:r="http://schemas.openxmlformats.org/officeDocument/2006/relationships" xmlns:p="http://schemas.openxmlformats.org/presentationml/2006/main" type="tx">
  <p:cSld name="Titre et puces - Gauche copie 3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92" name="Shape 692"/>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93" name="Shape 693"/>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94"/>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738A4A80-14D2-4E72-A2A3-19A3F232FFD6}" type="slidenum">
              <a:rPr lang="en-US"/>
              <a:pPr/>
              <a:t>‹#›</a:t>
            </a:fld>
            <a:endParaRPr lang="en-US"/>
          </a:p>
        </p:txBody>
      </p:sp>
    </p:spTree>
    <p:extLst>
      <p:ext uri="{BB962C8B-B14F-4D97-AF65-F5344CB8AC3E}">
        <p14:creationId xmlns:p14="http://schemas.microsoft.com/office/powerpoint/2010/main" val="3511518666"/>
      </p:ext>
    </p:extLst>
  </p:cSld>
  <p:clrMapOvr>
    <a:masterClrMapping/>
  </p:clrMapOvr>
  <p:transition spd="med"/>
</p:sldLayout>
</file>

<file path=ppt/slideLayouts/slideLayout124.xml><?xml version="1.0" encoding="utf-8"?>
<p:sldLayout xmlns:a="http://schemas.openxmlformats.org/drawingml/2006/main" xmlns:r="http://schemas.openxmlformats.org/officeDocument/2006/relationships" xmlns:p="http://schemas.openxmlformats.org/presentationml/2006/main" type="tx">
  <p:cSld name="Titre et puces - Gauche copie 3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01" name="Shape 701"/>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702" name="Shape 702"/>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03"/>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DFDB8574-AE1B-4897-9F0B-109727E13F5D}" type="slidenum">
              <a:rPr lang="en-US"/>
              <a:pPr/>
              <a:t>‹#›</a:t>
            </a:fld>
            <a:endParaRPr lang="en-US"/>
          </a:p>
        </p:txBody>
      </p:sp>
    </p:spTree>
    <p:extLst>
      <p:ext uri="{BB962C8B-B14F-4D97-AF65-F5344CB8AC3E}">
        <p14:creationId xmlns:p14="http://schemas.microsoft.com/office/powerpoint/2010/main" val="3669962364"/>
      </p:ext>
    </p:extLst>
  </p:cSld>
  <p:clrMapOvr>
    <a:masterClrMapping/>
  </p:clrMapOvr>
  <p:transition spd="med"/>
</p:sldLayout>
</file>

<file path=ppt/slideLayouts/slideLayout125.xml><?xml version="1.0" encoding="utf-8"?>
<p:sldLayout xmlns:a="http://schemas.openxmlformats.org/drawingml/2006/main" xmlns:r="http://schemas.openxmlformats.org/officeDocument/2006/relationships" xmlns:p="http://schemas.openxmlformats.org/presentationml/2006/main" type="tx">
  <p:cSld name="1_Titre et puces - Gauche copie 1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0" name="Shape 710"/>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711" name="Shape 711"/>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12"/>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34EBA77D-0339-457B-B30C-7F5A3D83B222}" type="slidenum">
              <a:rPr lang="en-US"/>
              <a:pPr/>
              <a:t>‹#›</a:t>
            </a:fld>
            <a:endParaRPr lang="en-US"/>
          </a:p>
        </p:txBody>
      </p:sp>
    </p:spTree>
    <p:extLst>
      <p:ext uri="{BB962C8B-B14F-4D97-AF65-F5344CB8AC3E}">
        <p14:creationId xmlns:p14="http://schemas.microsoft.com/office/powerpoint/2010/main" val="3723103001"/>
      </p:ext>
    </p:extLst>
  </p:cSld>
  <p:clrMapOvr>
    <a:masterClrMapping/>
  </p:clrMapOvr>
  <p:transition spd="med"/>
</p:sldLayout>
</file>

<file path=ppt/slideLayouts/slideLayout126.xml><?xml version="1.0" encoding="utf-8"?>
<p:sldLayout xmlns:a="http://schemas.openxmlformats.org/drawingml/2006/main" xmlns:r="http://schemas.openxmlformats.org/officeDocument/2006/relationships" xmlns:p="http://schemas.openxmlformats.org/presentationml/2006/main" type="tx">
  <p:cSld name="1_Titre et puces - Gauche copie 1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9" name="Shape 719"/>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720" name="Shape 720"/>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21"/>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F2DE55E3-3907-420A-993A-473CA54E8EEE}" type="slidenum">
              <a:rPr lang="en-US"/>
              <a:pPr/>
              <a:t>‹#›</a:t>
            </a:fld>
            <a:endParaRPr lang="en-US"/>
          </a:p>
        </p:txBody>
      </p:sp>
    </p:spTree>
    <p:extLst>
      <p:ext uri="{BB962C8B-B14F-4D97-AF65-F5344CB8AC3E}">
        <p14:creationId xmlns:p14="http://schemas.microsoft.com/office/powerpoint/2010/main" val="3449174247"/>
      </p:ext>
    </p:extLst>
  </p:cSld>
  <p:clrMapOvr>
    <a:masterClrMapping/>
  </p:clrMapOvr>
  <p:transition spd="med"/>
</p:sldLayout>
</file>

<file path=ppt/slideLayouts/slideLayout127.xml><?xml version="1.0" encoding="utf-8"?>
<p:sldLayout xmlns:a="http://schemas.openxmlformats.org/drawingml/2006/main" xmlns:r="http://schemas.openxmlformats.org/officeDocument/2006/relationships" xmlns:p="http://schemas.openxmlformats.org/presentationml/2006/main" type="tx">
  <p:cSld name="1_Titre et puces - Gauche copie 1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28" name="Shape 728"/>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729" name="Shape 729"/>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30"/>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85267148-0609-4034-837D-BA7A39081752}" type="slidenum">
              <a:rPr lang="en-US"/>
              <a:pPr/>
              <a:t>‹#›</a:t>
            </a:fld>
            <a:endParaRPr lang="en-US"/>
          </a:p>
        </p:txBody>
      </p:sp>
    </p:spTree>
    <p:extLst>
      <p:ext uri="{BB962C8B-B14F-4D97-AF65-F5344CB8AC3E}">
        <p14:creationId xmlns:p14="http://schemas.microsoft.com/office/powerpoint/2010/main" val="4279257966"/>
      </p:ext>
    </p:extLst>
  </p:cSld>
  <p:clrMapOvr>
    <a:masterClrMapping/>
  </p:clrMapOvr>
  <p:transition spd="med"/>
</p:sldLayout>
</file>

<file path=ppt/slideLayouts/slideLayout128.xml><?xml version="1.0" encoding="utf-8"?>
<p:sldLayout xmlns:a="http://schemas.openxmlformats.org/drawingml/2006/main" xmlns:r="http://schemas.openxmlformats.org/officeDocument/2006/relationships" xmlns:p="http://schemas.openxmlformats.org/presentationml/2006/main" type="tx">
  <p:cSld name="1_Titre et puces - Gauche copie 1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37" name="Shape 737"/>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738" name="Shape 738"/>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39"/>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E822A3B3-B22B-4FE1-8463-51FBC564CBCA}" type="slidenum">
              <a:rPr lang="en-US"/>
              <a:pPr/>
              <a:t>‹#›</a:t>
            </a:fld>
            <a:endParaRPr lang="en-US"/>
          </a:p>
        </p:txBody>
      </p:sp>
    </p:spTree>
    <p:extLst>
      <p:ext uri="{BB962C8B-B14F-4D97-AF65-F5344CB8AC3E}">
        <p14:creationId xmlns:p14="http://schemas.microsoft.com/office/powerpoint/2010/main" val="3797323877"/>
      </p:ext>
    </p:extLst>
  </p:cSld>
  <p:clrMapOvr>
    <a:masterClrMapping/>
  </p:clrMapOvr>
  <p:transition spd="med"/>
</p:sldLayout>
</file>

<file path=ppt/slideLayouts/slideLayout129.xml><?xml version="1.0" encoding="utf-8"?>
<p:sldLayout xmlns:a="http://schemas.openxmlformats.org/drawingml/2006/main" xmlns:r="http://schemas.openxmlformats.org/officeDocument/2006/relationships" xmlns:p="http://schemas.openxmlformats.org/presentationml/2006/main" type="tx">
  <p:cSld name="1_Titre et puces - Gauche copie 1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46" name="Shape 746"/>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747" name="Shape 747"/>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48"/>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1239E8C8-BD9E-4DD1-A099-DA6AC671A278}" type="slidenum">
              <a:rPr lang="en-US"/>
              <a:pPr/>
              <a:t>‹#›</a:t>
            </a:fld>
            <a:endParaRPr lang="en-US"/>
          </a:p>
        </p:txBody>
      </p:sp>
    </p:spTree>
    <p:extLst>
      <p:ext uri="{BB962C8B-B14F-4D97-AF65-F5344CB8AC3E}">
        <p14:creationId xmlns:p14="http://schemas.microsoft.com/office/powerpoint/2010/main" val="1084414940"/>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ext Placeholder 7"/>
          <p:cNvSpPr>
            <a:spLocks noGrp="1"/>
          </p:cNvSpPr>
          <p:nvPr>
            <p:ph type="body" sz="quarter" idx="13"/>
          </p:nvPr>
        </p:nvSpPr>
        <p:spPr>
          <a:xfrm>
            <a:off x="251522" y="6381335"/>
            <a:ext cx="6842125" cy="246221"/>
          </a:xfrm>
        </p:spPr>
        <p:txBody>
          <a:bodyPr anchor="b">
            <a:spAutoFit/>
          </a:bodyPr>
          <a:lstStyle>
            <a:lvl1pPr marL="0" indent="0">
              <a:buNone/>
              <a:defRPr sz="1000"/>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smtClean="0"/>
              <a:t>Click to edit Master text styles</a:t>
            </a:r>
          </a:p>
        </p:txBody>
      </p:sp>
      <p:sp>
        <p:nvSpPr>
          <p:cNvPr id="5" name="Date Placeholder 3"/>
          <p:cNvSpPr>
            <a:spLocks noGrp="1"/>
          </p:cNvSpPr>
          <p:nvPr>
            <p:ph type="dt" sz="half" idx="14"/>
          </p:nvPr>
        </p:nvSpPr>
        <p:spPr>
          <a:xfrm>
            <a:off x="252413" y="6597650"/>
            <a:ext cx="935037" cy="260350"/>
          </a:xfrm>
          <a:prstGeom prst="rect">
            <a:avLst/>
          </a:prstGeom>
        </p:spPr>
        <p:txBody>
          <a:bodyPr/>
          <a:lstStyle>
            <a:lvl1pPr>
              <a:defRPr>
                <a:solidFill>
                  <a:prstClr val="black">
                    <a:tint val="75000"/>
                  </a:prstClr>
                </a:solidFill>
                <a:ea typeface="ＭＳ Ｐゴシック" charset="0"/>
                <a:cs typeface="ＭＳ Ｐゴシック" charset="0"/>
              </a:defRPr>
            </a:lvl1pPr>
          </a:lstStyle>
          <a:p>
            <a:pPr>
              <a:defRPr/>
            </a:pPr>
            <a:endParaRPr lang="en-GB"/>
          </a:p>
        </p:txBody>
      </p:sp>
      <p:sp>
        <p:nvSpPr>
          <p:cNvPr id="6" name="Footer Placeholder 4"/>
          <p:cNvSpPr>
            <a:spLocks noGrp="1"/>
          </p:cNvSpPr>
          <p:nvPr>
            <p:ph type="ftr" sz="quarter" idx="15"/>
          </p:nvPr>
        </p:nvSpPr>
        <p:spPr/>
        <p:txBody>
          <a:bodyPr/>
          <a:lstStyle>
            <a:lvl1pPr>
              <a:defRPr>
                <a:solidFill>
                  <a:prstClr val="black">
                    <a:tint val="75000"/>
                  </a:prstClr>
                </a:solidFill>
              </a:defRPr>
            </a:lvl1pPr>
          </a:lstStyle>
          <a:p>
            <a:pPr>
              <a:defRPr/>
            </a:pPr>
            <a:endParaRPr lang="en-GB"/>
          </a:p>
        </p:txBody>
      </p:sp>
      <p:sp>
        <p:nvSpPr>
          <p:cNvPr id="7" name="Slide Number Placeholder 5"/>
          <p:cNvSpPr>
            <a:spLocks noGrp="1"/>
          </p:cNvSpPr>
          <p:nvPr>
            <p:ph type="sldNum" sz="quarter" idx="16"/>
          </p:nvPr>
        </p:nvSpPr>
        <p:spPr/>
        <p:txBody>
          <a:bodyPr/>
          <a:lstStyle>
            <a:lvl1pPr>
              <a:defRPr smtClean="0">
                <a:solidFill>
                  <a:srgbClr val="898989"/>
                </a:solidFill>
              </a:defRPr>
            </a:lvl1pPr>
          </a:lstStyle>
          <a:p>
            <a:pPr>
              <a:defRPr/>
            </a:pPr>
            <a:fld id="{79937BDE-5FA5-8047-B147-9568D61B25F0}" type="slidenum">
              <a:rPr lang="en-GB"/>
              <a:pPr>
                <a:defRPr/>
              </a:pPr>
              <a:t>‹#›</a:t>
            </a:fld>
            <a:endParaRPr lang="en-GB"/>
          </a:p>
        </p:txBody>
      </p:sp>
    </p:spTree>
    <p:extLst>
      <p:ext uri="{BB962C8B-B14F-4D97-AF65-F5344CB8AC3E}">
        <p14:creationId xmlns:p14="http://schemas.microsoft.com/office/powerpoint/2010/main" val="1954169307"/>
      </p:ext>
    </p:extLst>
  </p:cSld>
  <p:clrMapOvr>
    <a:masterClrMapping/>
  </p:clrMapOvr>
  <p:hf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type="tx">
  <p:cSld name="4_Default Design">
    <p:spTree>
      <p:nvGrpSpPr>
        <p:cNvPr id="1" name=""/>
        <p:cNvGrpSpPr/>
        <p:nvPr/>
      </p:nvGrpSpPr>
      <p:grpSpPr>
        <a:xfrm>
          <a:off x="0" y="0"/>
          <a:ext cx="0" cy="0"/>
          <a:chOff x="0" y="0"/>
          <a:chExt cx="0" cy="0"/>
        </a:xfrm>
      </p:grpSpPr>
      <p:sp>
        <p:nvSpPr>
          <p:cNvPr id="755" name="Shape 755"/>
          <p:cNvSpPr>
            <a:spLocks noGrp="1"/>
          </p:cNvSpPr>
          <p:nvPr>
            <p:ph type="title"/>
          </p:nvPr>
        </p:nvSpPr>
        <p:spPr>
          <a:xfrm>
            <a:off x="685800" y="0"/>
            <a:ext cx="8229600" cy="917576"/>
          </a:xfrm>
          <a:prstGeom prst="rect">
            <a:avLst/>
          </a:prstGeom>
        </p:spPr>
        <p:txBody>
          <a:bodyPr/>
          <a:lstStyle>
            <a:lvl1pPr marL="40624" marR="40624">
              <a:defRPr sz="2800"/>
            </a:lvl1pPr>
          </a:lstStyle>
          <a:p>
            <a:r>
              <a:t>Texte du titre</a:t>
            </a:r>
          </a:p>
        </p:txBody>
      </p:sp>
      <p:sp>
        <p:nvSpPr>
          <p:cNvPr id="756" name="Shape 756"/>
          <p:cNvSpPr>
            <a:spLocks noGrp="1"/>
          </p:cNvSpPr>
          <p:nvPr>
            <p:ph type="body" idx="1"/>
          </p:nvPr>
        </p:nvSpPr>
        <p:spPr>
          <a:prstGeom prst="rect">
            <a:avLst/>
          </a:prstGeom>
        </p:spPr>
        <p:txBody>
          <a:bodyPr/>
          <a:lstStyle>
            <a:lvl1pPr marR="40624">
              <a:defRPr sz="2600"/>
            </a:lvl1pPr>
            <a:lvl2pPr marR="40624">
              <a:defRPr sz="2400"/>
            </a:lvl2pPr>
            <a:lvl3pPr marR="40624">
              <a:defRPr sz="2200"/>
            </a:lvl3pPr>
            <a:lvl4pPr marR="40624">
              <a:defRPr sz="1800"/>
            </a:lvl4pPr>
            <a:lvl5pPr marR="40624">
              <a:defRPr sz="1800"/>
            </a:lvl5pPr>
          </a:lstStyle>
          <a:p>
            <a:r>
              <a:t>Texte niveau 1</a:t>
            </a:r>
          </a:p>
          <a:p>
            <a:pPr lvl="1"/>
            <a:r>
              <a:t>Texte niveau 2</a:t>
            </a:r>
          </a:p>
          <a:p>
            <a:pPr lvl="2"/>
            <a:r>
              <a:t>Texte niveau 3</a:t>
            </a:r>
          </a:p>
          <a:p>
            <a:pPr lvl="3"/>
            <a:r>
              <a:t>Texte niveau 4</a:t>
            </a:r>
          </a:p>
          <a:p>
            <a:pPr lvl="4"/>
            <a:r>
              <a:t>Texte niveau 5</a:t>
            </a:r>
          </a:p>
        </p:txBody>
      </p:sp>
      <p:sp>
        <p:nvSpPr>
          <p:cNvPr id="4" name="Shape 757"/>
          <p:cNvSpPr>
            <a:spLocks noGrp="1"/>
          </p:cNvSpPr>
          <p:nvPr>
            <p:ph type="sldNum" sz="quarter" idx="10"/>
          </p:nvPr>
        </p:nvSpPr>
        <p:spPr>
          <a:xfrm>
            <a:off x="7824788" y="6457950"/>
            <a:ext cx="352425" cy="276225"/>
          </a:xfrm>
        </p:spPr>
        <p:txBody>
          <a:bodyPr/>
          <a:lstStyle>
            <a:lvl1pPr hangingPunct="1">
              <a:defRPr sz="1100"/>
            </a:lvl1pPr>
          </a:lstStyle>
          <a:p>
            <a:fld id="{67903FCD-B8E2-4B6F-A836-F94E1AF1138F}" type="slidenum">
              <a:rPr lang="en-US"/>
              <a:pPr/>
              <a:t>‹#›</a:t>
            </a:fld>
            <a:endParaRPr lang="en-US"/>
          </a:p>
        </p:txBody>
      </p:sp>
    </p:spTree>
    <p:extLst>
      <p:ext uri="{BB962C8B-B14F-4D97-AF65-F5344CB8AC3E}">
        <p14:creationId xmlns:p14="http://schemas.microsoft.com/office/powerpoint/2010/main" val="69941475"/>
      </p:ext>
    </p:extLst>
  </p:cSld>
  <p:clrMapOvr>
    <a:masterClrMapping/>
  </p:clrMapOvr>
  <p:transition spd="med"/>
</p:sldLayout>
</file>

<file path=ppt/slideLayouts/slideLayout131.xml><?xml version="1.0" encoding="utf-8"?>
<p:sldLayout xmlns:a="http://schemas.openxmlformats.org/drawingml/2006/main" xmlns:r="http://schemas.openxmlformats.org/officeDocument/2006/relationships" xmlns:p="http://schemas.openxmlformats.org/presentationml/2006/main" type="tx">
  <p:cSld name="2_Default Design copie">
    <p:spTree>
      <p:nvGrpSpPr>
        <p:cNvPr id="1" name=""/>
        <p:cNvGrpSpPr/>
        <p:nvPr/>
      </p:nvGrpSpPr>
      <p:grpSpPr>
        <a:xfrm>
          <a:off x="0" y="0"/>
          <a:ext cx="0" cy="0"/>
          <a:chOff x="0" y="0"/>
          <a:chExt cx="0" cy="0"/>
        </a:xfrm>
      </p:grpSpPr>
      <p:sp>
        <p:nvSpPr>
          <p:cNvPr id="764" name="Shape 764"/>
          <p:cNvSpPr>
            <a:spLocks noGrp="1"/>
          </p:cNvSpPr>
          <p:nvPr>
            <p:ph type="title"/>
          </p:nvPr>
        </p:nvSpPr>
        <p:spPr>
          <a:xfrm>
            <a:off x="685800" y="0"/>
            <a:ext cx="8229600" cy="917576"/>
          </a:xfrm>
          <a:prstGeom prst="rect">
            <a:avLst/>
          </a:prstGeom>
        </p:spPr>
        <p:txBody>
          <a:bodyPr/>
          <a:lstStyle>
            <a:lvl1pPr marL="40624" marR="40624">
              <a:defRPr sz="2800"/>
            </a:lvl1pPr>
          </a:lstStyle>
          <a:p>
            <a:r>
              <a:t>Texte du titre</a:t>
            </a:r>
          </a:p>
        </p:txBody>
      </p:sp>
      <p:sp>
        <p:nvSpPr>
          <p:cNvPr id="765" name="Shape 765"/>
          <p:cNvSpPr>
            <a:spLocks noGrp="1"/>
          </p:cNvSpPr>
          <p:nvPr>
            <p:ph type="body" idx="1"/>
          </p:nvPr>
        </p:nvSpPr>
        <p:spPr>
          <a:prstGeom prst="rect">
            <a:avLst/>
          </a:prstGeom>
        </p:spPr>
        <p:txBody>
          <a:bodyPr/>
          <a:lstStyle>
            <a:lvl1pPr marR="40624">
              <a:defRPr sz="2600"/>
            </a:lvl1pPr>
            <a:lvl2pPr marR="40624">
              <a:defRPr sz="2400"/>
            </a:lvl2pPr>
            <a:lvl3pPr marR="40624">
              <a:defRPr sz="2200"/>
            </a:lvl3pPr>
            <a:lvl4pPr marR="40624">
              <a:defRPr sz="1800"/>
            </a:lvl4pPr>
            <a:lvl5pPr marR="40624">
              <a:defRPr sz="1800"/>
            </a:lvl5pPr>
          </a:lstStyle>
          <a:p>
            <a:r>
              <a:t>Texte niveau 1</a:t>
            </a:r>
          </a:p>
          <a:p>
            <a:pPr lvl="1"/>
            <a:r>
              <a:t>Texte niveau 2</a:t>
            </a:r>
          </a:p>
          <a:p>
            <a:pPr lvl="2"/>
            <a:r>
              <a:t>Texte niveau 3</a:t>
            </a:r>
          </a:p>
          <a:p>
            <a:pPr lvl="3"/>
            <a:r>
              <a:t>Texte niveau 4</a:t>
            </a:r>
          </a:p>
          <a:p>
            <a:pPr lvl="4"/>
            <a:r>
              <a:t>Texte niveau 5</a:t>
            </a:r>
          </a:p>
        </p:txBody>
      </p:sp>
      <p:sp>
        <p:nvSpPr>
          <p:cNvPr id="4" name="Shape 766"/>
          <p:cNvSpPr>
            <a:spLocks noGrp="1"/>
          </p:cNvSpPr>
          <p:nvPr>
            <p:ph type="sldNum" sz="quarter" idx="10"/>
          </p:nvPr>
        </p:nvSpPr>
        <p:spPr>
          <a:xfrm>
            <a:off x="7824788" y="6457950"/>
            <a:ext cx="352425" cy="276225"/>
          </a:xfrm>
        </p:spPr>
        <p:txBody>
          <a:bodyPr/>
          <a:lstStyle>
            <a:lvl1pPr hangingPunct="1">
              <a:defRPr sz="1100"/>
            </a:lvl1pPr>
          </a:lstStyle>
          <a:p>
            <a:fld id="{BD5206D0-BD59-4E82-A3DE-97F5D22A14DD}" type="slidenum">
              <a:rPr lang="en-US"/>
              <a:pPr/>
              <a:t>‹#›</a:t>
            </a:fld>
            <a:endParaRPr lang="en-US"/>
          </a:p>
        </p:txBody>
      </p:sp>
    </p:spTree>
    <p:extLst>
      <p:ext uri="{BB962C8B-B14F-4D97-AF65-F5344CB8AC3E}">
        <p14:creationId xmlns:p14="http://schemas.microsoft.com/office/powerpoint/2010/main" val="3325645808"/>
      </p:ext>
    </p:extLst>
  </p:cSld>
  <p:clrMapOvr>
    <a:masterClrMapping/>
  </p:clrMapOvr>
  <p:transition spd="med"/>
</p:sldLayout>
</file>

<file path=ppt/slideLayouts/slideLayout132.xml><?xml version="1.0" encoding="utf-8"?>
<p:sldLayout xmlns:a="http://schemas.openxmlformats.org/drawingml/2006/main" xmlns:r="http://schemas.openxmlformats.org/officeDocument/2006/relationships" xmlns:p="http://schemas.openxmlformats.org/presentationml/2006/main" type="tx">
  <p:cSld name="2_Default Design copie 1">
    <p:spTree>
      <p:nvGrpSpPr>
        <p:cNvPr id="1" name=""/>
        <p:cNvGrpSpPr/>
        <p:nvPr/>
      </p:nvGrpSpPr>
      <p:grpSpPr>
        <a:xfrm>
          <a:off x="0" y="0"/>
          <a:ext cx="0" cy="0"/>
          <a:chOff x="0" y="0"/>
          <a:chExt cx="0" cy="0"/>
        </a:xfrm>
      </p:grpSpPr>
      <p:sp>
        <p:nvSpPr>
          <p:cNvPr id="773" name="Shape 773"/>
          <p:cNvSpPr>
            <a:spLocks noGrp="1"/>
          </p:cNvSpPr>
          <p:nvPr>
            <p:ph type="title"/>
          </p:nvPr>
        </p:nvSpPr>
        <p:spPr>
          <a:xfrm>
            <a:off x="685800" y="0"/>
            <a:ext cx="8229600" cy="917576"/>
          </a:xfrm>
          <a:prstGeom prst="rect">
            <a:avLst/>
          </a:prstGeom>
        </p:spPr>
        <p:txBody>
          <a:bodyPr/>
          <a:lstStyle>
            <a:lvl1pPr marL="40624" marR="40624">
              <a:defRPr sz="2800"/>
            </a:lvl1pPr>
          </a:lstStyle>
          <a:p>
            <a:r>
              <a:t>Texte du titre</a:t>
            </a:r>
          </a:p>
        </p:txBody>
      </p:sp>
      <p:sp>
        <p:nvSpPr>
          <p:cNvPr id="774" name="Shape 774"/>
          <p:cNvSpPr>
            <a:spLocks noGrp="1"/>
          </p:cNvSpPr>
          <p:nvPr>
            <p:ph type="body" idx="1"/>
          </p:nvPr>
        </p:nvSpPr>
        <p:spPr>
          <a:prstGeom prst="rect">
            <a:avLst/>
          </a:prstGeom>
        </p:spPr>
        <p:txBody>
          <a:bodyPr/>
          <a:lstStyle>
            <a:lvl1pPr marR="40624">
              <a:defRPr sz="2600"/>
            </a:lvl1pPr>
            <a:lvl2pPr marR="40624">
              <a:defRPr sz="2400"/>
            </a:lvl2pPr>
            <a:lvl3pPr marR="40624">
              <a:defRPr sz="2200"/>
            </a:lvl3pPr>
            <a:lvl4pPr marR="40624">
              <a:defRPr sz="1800"/>
            </a:lvl4pPr>
            <a:lvl5pPr marR="40624">
              <a:defRPr sz="1800"/>
            </a:lvl5pPr>
          </a:lstStyle>
          <a:p>
            <a:r>
              <a:t>Texte niveau 1</a:t>
            </a:r>
          </a:p>
          <a:p>
            <a:pPr lvl="1"/>
            <a:r>
              <a:t>Texte niveau 2</a:t>
            </a:r>
          </a:p>
          <a:p>
            <a:pPr lvl="2"/>
            <a:r>
              <a:t>Texte niveau 3</a:t>
            </a:r>
          </a:p>
          <a:p>
            <a:pPr lvl="3"/>
            <a:r>
              <a:t>Texte niveau 4</a:t>
            </a:r>
          </a:p>
          <a:p>
            <a:pPr lvl="4"/>
            <a:r>
              <a:t>Texte niveau 5</a:t>
            </a:r>
          </a:p>
        </p:txBody>
      </p:sp>
      <p:sp>
        <p:nvSpPr>
          <p:cNvPr id="4" name="Shape 775"/>
          <p:cNvSpPr>
            <a:spLocks noGrp="1"/>
          </p:cNvSpPr>
          <p:nvPr>
            <p:ph type="sldNum" sz="quarter" idx="10"/>
          </p:nvPr>
        </p:nvSpPr>
        <p:spPr>
          <a:xfrm>
            <a:off x="7824788" y="6457950"/>
            <a:ext cx="352425" cy="276225"/>
          </a:xfrm>
        </p:spPr>
        <p:txBody>
          <a:bodyPr/>
          <a:lstStyle>
            <a:lvl1pPr hangingPunct="1">
              <a:defRPr sz="1100"/>
            </a:lvl1pPr>
          </a:lstStyle>
          <a:p>
            <a:fld id="{AFC1EE38-EE8F-4899-8338-F6EF07459511}" type="slidenum">
              <a:rPr lang="en-US"/>
              <a:pPr/>
              <a:t>‹#›</a:t>
            </a:fld>
            <a:endParaRPr lang="en-US"/>
          </a:p>
        </p:txBody>
      </p:sp>
    </p:spTree>
    <p:extLst>
      <p:ext uri="{BB962C8B-B14F-4D97-AF65-F5344CB8AC3E}">
        <p14:creationId xmlns:p14="http://schemas.microsoft.com/office/powerpoint/2010/main" val="3400663317"/>
      </p:ext>
    </p:extLst>
  </p:cSld>
  <p:clrMapOvr>
    <a:masterClrMapping/>
  </p:clrMapOvr>
  <p:transition spd="med"/>
</p:sldLayout>
</file>

<file path=ppt/slideLayouts/slideLayout133.xml><?xml version="1.0" encoding="utf-8"?>
<p:sldLayout xmlns:a="http://schemas.openxmlformats.org/drawingml/2006/main" xmlns:r="http://schemas.openxmlformats.org/officeDocument/2006/relationships" xmlns:p="http://schemas.openxmlformats.org/presentationml/2006/main" type="tx">
  <p:cSld name="Titre et puces - Gauche copie 3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82" name="Shape 782"/>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783" name="Shape 783"/>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84"/>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8203B6F5-1322-4FC2-8E2E-68B27D0BF8EF}" type="slidenum">
              <a:rPr lang="en-US"/>
              <a:pPr/>
              <a:t>‹#›</a:t>
            </a:fld>
            <a:endParaRPr lang="en-US"/>
          </a:p>
        </p:txBody>
      </p:sp>
    </p:spTree>
    <p:extLst>
      <p:ext uri="{BB962C8B-B14F-4D97-AF65-F5344CB8AC3E}">
        <p14:creationId xmlns:p14="http://schemas.microsoft.com/office/powerpoint/2010/main" val="2749288439"/>
      </p:ext>
    </p:extLst>
  </p:cSld>
  <p:clrMapOvr>
    <a:masterClrMapping/>
  </p:clrMapOvr>
  <p:transition spd="med"/>
</p:sldLayout>
</file>

<file path=ppt/slideLayouts/slideLayout134.xml><?xml version="1.0" encoding="utf-8"?>
<p:sldLayout xmlns:a="http://schemas.openxmlformats.org/drawingml/2006/main" xmlns:r="http://schemas.openxmlformats.org/officeDocument/2006/relationships" xmlns:p="http://schemas.openxmlformats.org/presentationml/2006/main" type="tx">
  <p:cSld name="Titre et puces - Gauche copie 3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91" name="Shape 791"/>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792" name="Shape 792"/>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93"/>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54223037-E2C6-4E36-9ED8-AF2F54B26BCE}" type="slidenum">
              <a:rPr lang="en-US"/>
              <a:pPr/>
              <a:t>‹#›</a:t>
            </a:fld>
            <a:endParaRPr lang="en-US"/>
          </a:p>
        </p:txBody>
      </p:sp>
    </p:spTree>
    <p:extLst>
      <p:ext uri="{BB962C8B-B14F-4D97-AF65-F5344CB8AC3E}">
        <p14:creationId xmlns:p14="http://schemas.microsoft.com/office/powerpoint/2010/main" val="3373188150"/>
      </p:ext>
    </p:extLst>
  </p:cSld>
  <p:clrMapOvr>
    <a:masterClrMapping/>
  </p:clrMapOvr>
  <p:transition spd="med"/>
</p:sldLayout>
</file>

<file path=ppt/slideLayouts/slideLayout135.xml><?xml version="1.0" encoding="utf-8"?>
<p:sldLayout xmlns:a="http://schemas.openxmlformats.org/drawingml/2006/main" xmlns:r="http://schemas.openxmlformats.org/officeDocument/2006/relationships" xmlns:p="http://schemas.openxmlformats.org/presentationml/2006/main" type="tx">
  <p:cSld name="2_Default Design copie 2">
    <p:spTree>
      <p:nvGrpSpPr>
        <p:cNvPr id="1" name=""/>
        <p:cNvGrpSpPr/>
        <p:nvPr/>
      </p:nvGrpSpPr>
      <p:grpSpPr>
        <a:xfrm>
          <a:off x="0" y="0"/>
          <a:ext cx="0" cy="0"/>
          <a:chOff x="0" y="0"/>
          <a:chExt cx="0" cy="0"/>
        </a:xfrm>
      </p:grpSpPr>
      <p:sp>
        <p:nvSpPr>
          <p:cNvPr id="800" name="Shape 800"/>
          <p:cNvSpPr>
            <a:spLocks noGrp="1"/>
          </p:cNvSpPr>
          <p:nvPr>
            <p:ph type="title"/>
          </p:nvPr>
        </p:nvSpPr>
        <p:spPr>
          <a:xfrm>
            <a:off x="685800" y="0"/>
            <a:ext cx="8229600" cy="917576"/>
          </a:xfrm>
          <a:prstGeom prst="rect">
            <a:avLst/>
          </a:prstGeom>
        </p:spPr>
        <p:txBody>
          <a:bodyPr/>
          <a:lstStyle>
            <a:lvl1pPr marL="40624" marR="40624">
              <a:defRPr sz="2800"/>
            </a:lvl1pPr>
          </a:lstStyle>
          <a:p>
            <a:r>
              <a:t>Texte du titre</a:t>
            </a:r>
          </a:p>
        </p:txBody>
      </p:sp>
      <p:sp>
        <p:nvSpPr>
          <p:cNvPr id="801" name="Shape 801"/>
          <p:cNvSpPr>
            <a:spLocks noGrp="1"/>
          </p:cNvSpPr>
          <p:nvPr>
            <p:ph type="body" idx="1"/>
          </p:nvPr>
        </p:nvSpPr>
        <p:spPr>
          <a:prstGeom prst="rect">
            <a:avLst/>
          </a:prstGeom>
        </p:spPr>
        <p:txBody>
          <a:bodyPr/>
          <a:lstStyle>
            <a:lvl1pPr marR="40624">
              <a:defRPr sz="2600"/>
            </a:lvl1pPr>
            <a:lvl2pPr marR="40624">
              <a:defRPr sz="2400"/>
            </a:lvl2pPr>
            <a:lvl3pPr marR="40624">
              <a:defRPr sz="2200"/>
            </a:lvl3pPr>
            <a:lvl4pPr marR="40624">
              <a:defRPr sz="1800"/>
            </a:lvl4pPr>
            <a:lvl5pPr marR="40624">
              <a:defRPr sz="1800"/>
            </a:lvl5pPr>
          </a:lstStyle>
          <a:p>
            <a:r>
              <a:t>Texte niveau 1</a:t>
            </a:r>
          </a:p>
          <a:p>
            <a:pPr lvl="1"/>
            <a:r>
              <a:t>Texte niveau 2</a:t>
            </a:r>
          </a:p>
          <a:p>
            <a:pPr lvl="2"/>
            <a:r>
              <a:t>Texte niveau 3</a:t>
            </a:r>
          </a:p>
          <a:p>
            <a:pPr lvl="3"/>
            <a:r>
              <a:t>Texte niveau 4</a:t>
            </a:r>
          </a:p>
          <a:p>
            <a:pPr lvl="4"/>
            <a:r>
              <a:t>Texte niveau 5</a:t>
            </a:r>
          </a:p>
        </p:txBody>
      </p:sp>
      <p:sp>
        <p:nvSpPr>
          <p:cNvPr id="4" name="Shape 802"/>
          <p:cNvSpPr>
            <a:spLocks noGrp="1"/>
          </p:cNvSpPr>
          <p:nvPr>
            <p:ph type="sldNum" sz="quarter" idx="10"/>
          </p:nvPr>
        </p:nvSpPr>
        <p:spPr>
          <a:xfrm>
            <a:off x="7824788" y="6457950"/>
            <a:ext cx="352425" cy="276225"/>
          </a:xfrm>
        </p:spPr>
        <p:txBody>
          <a:bodyPr/>
          <a:lstStyle>
            <a:lvl1pPr hangingPunct="1">
              <a:defRPr sz="1100"/>
            </a:lvl1pPr>
          </a:lstStyle>
          <a:p>
            <a:fld id="{AA2C6ECF-20B9-4565-8634-B3AC0909CB50}" type="slidenum">
              <a:rPr lang="en-US"/>
              <a:pPr/>
              <a:t>‹#›</a:t>
            </a:fld>
            <a:endParaRPr lang="en-US"/>
          </a:p>
        </p:txBody>
      </p:sp>
    </p:spTree>
    <p:extLst>
      <p:ext uri="{BB962C8B-B14F-4D97-AF65-F5344CB8AC3E}">
        <p14:creationId xmlns:p14="http://schemas.microsoft.com/office/powerpoint/2010/main" val="1940953778"/>
      </p:ext>
    </p:extLst>
  </p:cSld>
  <p:clrMapOvr>
    <a:masterClrMapping/>
  </p:clrMapOvr>
  <p:transition spd="med"/>
</p:sldLayout>
</file>

<file path=ppt/slideLayouts/slideLayout136.xml><?xml version="1.0" encoding="utf-8"?>
<p:sldLayout xmlns:a="http://schemas.openxmlformats.org/drawingml/2006/main" xmlns:r="http://schemas.openxmlformats.org/officeDocument/2006/relationships" xmlns:p="http://schemas.openxmlformats.org/presentationml/2006/main" type="tx">
  <p:cSld name="1_Titre et puces - Gauche copie 1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09" name="Shape 809"/>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810" name="Shape 810"/>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11"/>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A98E2AA1-57EA-486F-B050-E1C8725F4DA6}" type="slidenum">
              <a:rPr lang="en-US"/>
              <a:pPr/>
              <a:t>‹#›</a:t>
            </a:fld>
            <a:endParaRPr lang="en-US"/>
          </a:p>
        </p:txBody>
      </p:sp>
    </p:spTree>
    <p:extLst>
      <p:ext uri="{BB962C8B-B14F-4D97-AF65-F5344CB8AC3E}">
        <p14:creationId xmlns:p14="http://schemas.microsoft.com/office/powerpoint/2010/main" val="1775841508"/>
      </p:ext>
    </p:extLst>
  </p:cSld>
  <p:clrMapOvr>
    <a:masterClrMapping/>
  </p:clrMapOvr>
  <p:transition spd="med"/>
</p:sldLayout>
</file>

<file path=ppt/slideLayouts/slideLayout137.xml><?xml version="1.0" encoding="utf-8"?>
<p:sldLayout xmlns:a="http://schemas.openxmlformats.org/drawingml/2006/main" xmlns:r="http://schemas.openxmlformats.org/officeDocument/2006/relationships" xmlns:p="http://schemas.openxmlformats.org/presentationml/2006/main" type="tx">
  <p:cSld name="Titre et puces - Gauche copie 3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18" name="Shape 818"/>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819" name="Shape 819"/>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20"/>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230C1012-2E1B-4B41-9BBD-E6711B96022D}" type="slidenum">
              <a:rPr lang="en-US"/>
              <a:pPr/>
              <a:t>‹#›</a:t>
            </a:fld>
            <a:endParaRPr lang="en-US"/>
          </a:p>
        </p:txBody>
      </p:sp>
    </p:spTree>
    <p:extLst>
      <p:ext uri="{BB962C8B-B14F-4D97-AF65-F5344CB8AC3E}">
        <p14:creationId xmlns:p14="http://schemas.microsoft.com/office/powerpoint/2010/main" val="3048811698"/>
      </p:ext>
    </p:extLst>
  </p:cSld>
  <p:clrMapOvr>
    <a:masterClrMapping/>
  </p:clrMapOvr>
  <p:transition spd="med"/>
</p:sldLayout>
</file>

<file path=ppt/slideLayouts/slideLayout138.xml><?xml version="1.0" encoding="utf-8"?>
<p:sldLayout xmlns:a="http://schemas.openxmlformats.org/drawingml/2006/main" xmlns:r="http://schemas.openxmlformats.org/officeDocument/2006/relationships" xmlns:p="http://schemas.openxmlformats.org/presentationml/2006/main" type="tx">
  <p:cSld name="Titre et puces - Gauche copie 3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27" name="Shape 827"/>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828" name="Shape 828"/>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29"/>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F689F66E-C69B-41DE-9F14-BE77D80363DF}" type="slidenum">
              <a:rPr lang="en-US"/>
              <a:pPr/>
              <a:t>‹#›</a:t>
            </a:fld>
            <a:endParaRPr lang="en-US"/>
          </a:p>
        </p:txBody>
      </p:sp>
    </p:spTree>
    <p:extLst>
      <p:ext uri="{BB962C8B-B14F-4D97-AF65-F5344CB8AC3E}">
        <p14:creationId xmlns:p14="http://schemas.microsoft.com/office/powerpoint/2010/main" val="1108271564"/>
      </p:ext>
    </p:extLst>
  </p:cSld>
  <p:clrMapOvr>
    <a:masterClrMapping/>
  </p:clrMapOvr>
  <p:transition spd="med"/>
</p:sldLayout>
</file>

<file path=ppt/slideLayouts/slideLayout139.xml><?xml version="1.0" encoding="utf-8"?>
<p:sldLayout xmlns:a="http://schemas.openxmlformats.org/drawingml/2006/main" xmlns:r="http://schemas.openxmlformats.org/officeDocument/2006/relationships" xmlns:p="http://schemas.openxmlformats.org/presentationml/2006/main" type="tx">
  <p:cSld name="Titre et puces - Gauche copie 3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36" name="Shape 836"/>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837" name="Shape 837"/>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38"/>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D592BB49-C95A-47B0-A1A8-1EBCAE910FCA}" type="slidenum">
              <a:rPr lang="en-US"/>
              <a:pPr/>
              <a:t>‹#›</a:t>
            </a:fld>
            <a:endParaRPr lang="en-US"/>
          </a:p>
        </p:txBody>
      </p:sp>
    </p:spTree>
    <p:extLst>
      <p:ext uri="{BB962C8B-B14F-4D97-AF65-F5344CB8AC3E}">
        <p14:creationId xmlns:p14="http://schemas.microsoft.com/office/powerpoint/2010/main" val="2865422762"/>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399358268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x">
  <p:cSld name="1_Titre et puces - Gauche copie 1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45" name="Shape 845"/>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846" name="Shape 846"/>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47"/>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A7F55654-0078-40B0-99BF-06543243FE04}" type="slidenum">
              <a:rPr lang="en-US"/>
              <a:pPr/>
              <a:t>‹#›</a:t>
            </a:fld>
            <a:endParaRPr lang="en-US"/>
          </a:p>
        </p:txBody>
      </p:sp>
    </p:spTree>
    <p:extLst>
      <p:ext uri="{BB962C8B-B14F-4D97-AF65-F5344CB8AC3E}">
        <p14:creationId xmlns:p14="http://schemas.microsoft.com/office/powerpoint/2010/main" val="339879005"/>
      </p:ext>
    </p:extLst>
  </p:cSld>
  <p:clrMapOvr>
    <a:masterClrMapping/>
  </p:clrMapOvr>
  <p:transition spd="med"/>
</p:sldLayout>
</file>

<file path=ppt/slideLayouts/slideLayout141.xml><?xml version="1.0" encoding="utf-8"?>
<p:sldLayout xmlns:a="http://schemas.openxmlformats.org/drawingml/2006/main" xmlns:r="http://schemas.openxmlformats.org/officeDocument/2006/relationships" xmlns:p="http://schemas.openxmlformats.org/presentationml/2006/main" type="tx">
  <p:cSld name="1_Titre et puces - Gauche copie 2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54" name="Shape 854"/>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855" name="Shape 855"/>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56"/>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387E4957-1761-4244-BCE0-1C70F6EAC912}" type="slidenum">
              <a:rPr lang="en-US"/>
              <a:pPr/>
              <a:t>‹#›</a:t>
            </a:fld>
            <a:endParaRPr lang="en-US"/>
          </a:p>
        </p:txBody>
      </p:sp>
    </p:spTree>
    <p:extLst>
      <p:ext uri="{BB962C8B-B14F-4D97-AF65-F5344CB8AC3E}">
        <p14:creationId xmlns:p14="http://schemas.microsoft.com/office/powerpoint/2010/main" val="407857082"/>
      </p:ext>
    </p:extLst>
  </p:cSld>
  <p:clrMapOvr>
    <a:masterClrMapping/>
  </p:clrMapOvr>
  <p:transition spd="med"/>
</p:sldLayout>
</file>

<file path=ppt/slideLayouts/slideLayout142.xml><?xml version="1.0" encoding="utf-8"?>
<p:sldLayout xmlns:a="http://schemas.openxmlformats.org/drawingml/2006/main" xmlns:r="http://schemas.openxmlformats.org/officeDocument/2006/relationships" xmlns:p="http://schemas.openxmlformats.org/presentationml/2006/main" type="tx">
  <p:cSld name="Titre et puces - Gauche copie 3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63" name="Shape 863"/>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864" name="Shape 864"/>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65"/>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388954CD-7648-4162-89E4-FDAB3CCA9B6F}" type="slidenum">
              <a:rPr lang="en-US"/>
              <a:pPr/>
              <a:t>‹#›</a:t>
            </a:fld>
            <a:endParaRPr lang="en-US"/>
          </a:p>
        </p:txBody>
      </p:sp>
    </p:spTree>
    <p:extLst>
      <p:ext uri="{BB962C8B-B14F-4D97-AF65-F5344CB8AC3E}">
        <p14:creationId xmlns:p14="http://schemas.microsoft.com/office/powerpoint/2010/main" val="421651740"/>
      </p:ext>
    </p:extLst>
  </p:cSld>
  <p:clrMapOvr>
    <a:masterClrMapping/>
  </p:clrMapOvr>
  <p:transition spd="med"/>
</p:sldLayout>
</file>

<file path=ppt/slideLayouts/slideLayout143.xml><?xml version="1.0" encoding="utf-8"?>
<p:sldLayout xmlns:a="http://schemas.openxmlformats.org/drawingml/2006/main" xmlns:r="http://schemas.openxmlformats.org/officeDocument/2006/relationships" xmlns:p="http://schemas.openxmlformats.org/presentationml/2006/main" type="tx">
  <p:cSld name="1_Titre et puces - Gauche copie 2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72" name="Shape 872"/>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873" name="Shape 873"/>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74"/>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82C6E8EB-B4DB-488F-AF43-8FDC5AF42279}" type="slidenum">
              <a:rPr lang="en-US"/>
              <a:pPr/>
              <a:t>‹#›</a:t>
            </a:fld>
            <a:endParaRPr lang="en-US"/>
          </a:p>
        </p:txBody>
      </p:sp>
    </p:spTree>
    <p:extLst>
      <p:ext uri="{BB962C8B-B14F-4D97-AF65-F5344CB8AC3E}">
        <p14:creationId xmlns:p14="http://schemas.microsoft.com/office/powerpoint/2010/main" val="168015032"/>
      </p:ext>
    </p:extLst>
  </p:cSld>
  <p:clrMapOvr>
    <a:masterClrMapping/>
  </p:clrMapOvr>
  <p:transition spd="med"/>
</p:sldLayout>
</file>

<file path=ppt/slideLayouts/slideLayout144.xml><?xml version="1.0" encoding="utf-8"?>
<p:sldLayout xmlns:a="http://schemas.openxmlformats.org/drawingml/2006/main" xmlns:r="http://schemas.openxmlformats.org/officeDocument/2006/relationships" xmlns:p="http://schemas.openxmlformats.org/presentationml/2006/main" type="tx">
  <p:cSld name="1_Titre et puces - Gauche copie 2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81" name="Shape 881"/>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882" name="Shape 882"/>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83"/>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0E9FDCA8-2F7C-49E1-8F1D-E7D118AEEB73}" type="slidenum">
              <a:rPr lang="en-US"/>
              <a:pPr/>
              <a:t>‹#›</a:t>
            </a:fld>
            <a:endParaRPr lang="en-US"/>
          </a:p>
        </p:txBody>
      </p:sp>
    </p:spTree>
    <p:extLst>
      <p:ext uri="{BB962C8B-B14F-4D97-AF65-F5344CB8AC3E}">
        <p14:creationId xmlns:p14="http://schemas.microsoft.com/office/powerpoint/2010/main" val="1275931961"/>
      </p:ext>
    </p:extLst>
  </p:cSld>
  <p:clrMapOvr>
    <a:masterClrMapping/>
  </p:clrMapOvr>
  <p:transition spd="med"/>
</p:sldLayout>
</file>

<file path=ppt/slideLayouts/slideLayout145.xml><?xml version="1.0" encoding="utf-8"?>
<p:sldLayout xmlns:a="http://schemas.openxmlformats.org/drawingml/2006/main" xmlns:r="http://schemas.openxmlformats.org/officeDocument/2006/relationships" xmlns:p="http://schemas.openxmlformats.org/presentationml/2006/main" type="tx">
  <p:cSld name="Titre et puces - Gauche copie 3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90" name="Shape 890"/>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891" name="Shape 891"/>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92"/>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FE1E7F5A-D7FE-4F14-BBB7-817113D2BD2B}" type="slidenum">
              <a:rPr lang="en-US"/>
              <a:pPr/>
              <a:t>‹#›</a:t>
            </a:fld>
            <a:endParaRPr lang="en-US"/>
          </a:p>
        </p:txBody>
      </p:sp>
    </p:spTree>
    <p:extLst>
      <p:ext uri="{BB962C8B-B14F-4D97-AF65-F5344CB8AC3E}">
        <p14:creationId xmlns:p14="http://schemas.microsoft.com/office/powerpoint/2010/main" val="435290815"/>
      </p:ext>
    </p:extLst>
  </p:cSld>
  <p:clrMapOvr>
    <a:masterClrMapping/>
  </p:clrMapOvr>
  <p:transition spd="med"/>
</p:sldLayout>
</file>

<file path=ppt/slideLayouts/slideLayout146.xml><?xml version="1.0" encoding="utf-8"?>
<p:sldLayout xmlns:a="http://schemas.openxmlformats.org/drawingml/2006/main" xmlns:r="http://schemas.openxmlformats.org/officeDocument/2006/relationships" xmlns:p="http://schemas.openxmlformats.org/presentationml/2006/main" type="tx">
  <p:cSld name="Titre et puces - Gauche copie 3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99" name="Shape 899"/>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900" name="Shape 900"/>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01"/>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CBAF2AF4-F663-4076-903A-01A2E59D5793}" type="slidenum">
              <a:rPr lang="en-US"/>
              <a:pPr/>
              <a:t>‹#›</a:t>
            </a:fld>
            <a:endParaRPr lang="en-US"/>
          </a:p>
        </p:txBody>
      </p:sp>
    </p:spTree>
    <p:extLst>
      <p:ext uri="{BB962C8B-B14F-4D97-AF65-F5344CB8AC3E}">
        <p14:creationId xmlns:p14="http://schemas.microsoft.com/office/powerpoint/2010/main" val="4058687747"/>
      </p:ext>
    </p:extLst>
  </p:cSld>
  <p:clrMapOvr>
    <a:masterClrMapping/>
  </p:clrMapOvr>
  <p:transition spd="med"/>
</p:sldLayout>
</file>

<file path=ppt/slideLayouts/slideLayout147.xml><?xml version="1.0" encoding="utf-8"?>
<p:sldLayout xmlns:a="http://schemas.openxmlformats.org/drawingml/2006/main" xmlns:r="http://schemas.openxmlformats.org/officeDocument/2006/relationships" xmlns:p="http://schemas.openxmlformats.org/presentationml/2006/main" type="tx">
  <p:cSld name="Titre et puces - Gauche copie 4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08" name="Shape 908"/>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909" name="Shape 909"/>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10"/>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841A4CD4-A241-4B84-BAA2-FC8A143E70EF}" type="slidenum">
              <a:rPr lang="en-US"/>
              <a:pPr/>
              <a:t>‹#›</a:t>
            </a:fld>
            <a:endParaRPr lang="en-US"/>
          </a:p>
        </p:txBody>
      </p:sp>
    </p:spTree>
    <p:extLst>
      <p:ext uri="{BB962C8B-B14F-4D97-AF65-F5344CB8AC3E}">
        <p14:creationId xmlns:p14="http://schemas.microsoft.com/office/powerpoint/2010/main" val="2476950328"/>
      </p:ext>
    </p:extLst>
  </p:cSld>
  <p:clrMapOvr>
    <a:masterClrMapping/>
  </p:clrMapOvr>
  <p:transition spd="med"/>
</p:sldLayout>
</file>

<file path=ppt/slideLayouts/slideLayout148.xml><?xml version="1.0" encoding="utf-8"?>
<p:sldLayout xmlns:a="http://schemas.openxmlformats.org/drawingml/2006/main" xmlns:r="http://schemas.openxmlformats.org/officeDocument/2006/relationships" xmlns:p="http://schemas.openxmlformats.org/presentationml/2006/main" type="tx">
  <p:cSld name="Titre et puces - Gauche copie 4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17" name="Shape 917"/>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918" name="Shape 918"/>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19"/>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83D84547-2824-4615-88D4-3FF683D74832}" type="slidenum">
              <a:rPr lang="en-US"/>
              <a:pPr/>
              <a:t>‹#›</a:t>
            </a:fld>
            <a:endParaRPr lang="en-US"/>
          </a:p>
        </p:txBody>
      </p:sp>
    </p:spTree>
    <p:extLst>
      <p:ext uri="{BB962C8B-B14F-4D97-AF65-F5344CB8AC3E}">
        <p14:creationId xmlns:p14="http://schemas.microsoft.com/office/powerpoint/2010/main" val="491874201"/>
      </p:ext>
    </p:extLst>
  </p:cSld>
  <p:clrMapOvr>
    <a:masterClrMapping/>
  </p:clrMapOvr>
  <p:transition spd="med"/>
</p:sldLayout>
</file>

<file path=ppt/slideLayouts/slideLayout149.xml><?xml version="1.0" encoding="utf-8"?>
<p:sldLayout xmlns:a="http://schemas.openxmlformats.org/drawingml/2006/main" xmlns:r="http://schemas.openxmlformats.org/officeDocument/2006/relationships" xmlns:p="http://schemas.openxmlformats.org/presentationml/2006/main" type="tx">
  <p:cSld name="1_Titre et puces - Gauche copie 2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26" name="Shape 926"/>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927" name="Shape 927"/>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28"/>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B425FBAA-015C-476E-BF27-A8AB1F72595F}" type="slidenum">
              <a:rPr lang="en-US"/>
              <a:pPr/>
              <a:t>‹#›</a:t>
            </a:fld>
            <a:endParaRPr lang="en-US"/>
          </a:p>
        </p:txBody>
      </p:sp>
    </p:spTree>
    <p:extLst>
      <p:ext uri="{BB962C8B-B14F-4D97-AF65-F5344CB8AC3E}">
        <p14:creationId xmlns:p14="http://schemas.microsoft.com/office/powerpoint/2010/main" val="3068093114"/>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35410208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x">
  <p:cSld name="1_Titre et puces - Gauche copie 2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35" name="Shape 935"/>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936" name="Shape 936"/>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37"/>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55554133-74A2-4D90-B4A5-BE730EE7D388}" type="slidenum">
              <a:rPr lang="en-US"/>
              <a:pPr/>
              <a:t>‹#›</a:t>
            </a:fld>
            <a:endParaRPr lang="en-US"/>
          </a:p>
        </p:txBody>
      </p:sp>
    </p:spTree>
    <p:extLst>
      <p:ext uri="{BB962C8B-B14F-4D97-AF65-F5344CB8AC3E}">
        <p14:creationId xmlns:p14="http://schemas.microsoft.com/office/powerpoint/2010/main" val="316889224"/>
      </p:ext>
    </p:extLst>
  </p:cSld>
  <p:clrMapOvr>
    <a:masterClrMapping/>
  </p:clrMapOvr>
  <p:transition spd="med"/>
</p:sldLayout>
</file>

<file path=ppt/slideLayouts/slideLayout151.xml><?xml version="1.0" encoding="utf-8"?>
<p:sldLayout xmlns:a="http://schemas.openxmlformats.org/drawingml/2006/main" xmlns:r="http://schemas.openxmlformats.org/officeDocument/2006/relationships" xmlns:p="http://schemas.openxmlformats.org/presentationml/2006/main" type="tx">
  <p:cSld name="Titre et puces - Gauche copie 4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44" name="Shape 944"/>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945" name="Shape 945"/>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46"/>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849456BE-A711-4064-80FF-CF8A506B8449}" type="slidenum">
              <a:rPr lang="en-US"/>
              <a:pPr/>
              <a:t>‹#›</a:t>
            </a:fld>
            <a:endParaRPr lang="en-US"/>
          </a:p>
        </p:txBody>
      </p:sp>
    </p:spTree>
    <p:extLst>
      <p:ext uri="{BB962C8B-B14F-4D97-AF65-F5344CB8AC3E}">
        <p14:creationId xmlns:p14="http://schemas.microsoft.com/office/powerpoint/2010/main" val="1129220503"/>
      </p:ext>
    </p:extLst>
  </p:cSld>
  <p:clrMapOvr>
    <a:masterClrMapping/>
  </p:clrMapOvr>
  <p:transition spd="med"/>
</p:sldLayout>
</file>

<file path=ppt/slideLayouts/slideLayout152.xml><?xml version="1.0" encoding="utf-8"?>
<p:sldLayout xmlns:a="http://schemas.openxmlformats.org/drawingml/2006/main" xmlns:r="http://schemas.openxmlformats.org/officeDocument/2006/relationships" xmlns:p="http://schemas.openxmlformats.org/presentationml/2006/main" type="tx">
  <p:cSld name="Titre et puces - Gauche copie 4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53" name="Shape 953"/>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954" name="Shape 954"/>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55"/>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735E38C2-878E-4883-A774-DEDF8DBA8BC9}" type="slidenum">
              <a:rPr lang="en-US"/>
              <a:pPr/>
              <a:t>‹#›</a:t>
            </a:fld>
            <a:endParaRPr lang="en-US"/>
          </a:p>
        </p:txBody>
      </p:sp>
    </p:spTree>
    <p:extLst>
      <p:ext uri="{BB962C8B-B14F-4D97-AF65-F5344CB8AC3E}">
        <p14:creationId xmlns:p14="http://schemas.microsoft.com/office/powerpoint/2010/main" val="1724966972"/>
      </p:ext>
    </p:extLst>
  </p:cSld>
  <p:clrMapOvr>
    <a:masterClrMapping/>
  </p:clrMapOvr>
  <p:transition spd="med"/>
</p:sldLayout>
</file>

<file path=ppt/slideLayouts/slideLayout153.xml><?xml version="1.0" encoding="utf-8"?>
<p:sldLayout xmlns:a="http://schemas.openxmlformats.org/drawingml/2006/main" xmlns:r="http://schemas.openxmlformats.org/officeDocument/2006/relationships" xmlns:p="http://schemas.openxmlformats.org/presentationml/2006/main" type="tx">
  <p:cSld name="Fireball - No Graphics">
    <p:bg>
      <p:bgPr>
        <a:solidFill>
          <a:srgbClr val="000000"/>
        </a:solidFill>
        <a:effectLst/>
      </p:bgPr>
    </p:bg>
    <p:spTree>
      <p:nvGrpSpPr>
        <p:cNvPr id="1" name=""/>
        <p:cNvGrpSpPr/>
        <p:nvPr/>
      </p:nvGrpSpPr>
      <p:grpSpPr>
        <a:xfrm>
          <a:off x="0" y="0"/>
          <a:ext cx="0" cy="0"/>
          <a:chOff x="0" y="0"/>
          <a:chExt cx="0" cy="0"/>
        </a:xfrm>
      </p:grpSpPr>
      <p:sp>
        <p:nvSpPr>
          <p:cNvPr id="962" name="Shape 962"/>
          <p:cNvSpPr>
            <a:spLocks noGrp="1"/>
          </p:cNvSpPr>
          <p:nvPr>
            <p:ph type="title"/>
          </p:nvPr>
        </p:nvSpPr>
        <p:spPr>
          <a:xfrm>
            <a:off x="685800" y="0"/>
            <a:ext cx="7772400" cy="1524000"/>
          </a:xfrm>
          <a:prstGeom prst="rect">
            <a:avLst/>
          </a:prstGeom>
        </p:spPr>
        <p:txBody>
          <a:bodyPr anchor="b"/>
          <a:lstStyle>
            <a:lvl1pPr marL="41259" marR="41259" algn="r">
              <a:defRPr sz="44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963" name="Shape 963"/>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2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sz="2800">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964"/>
          <p:cNvSpPr>
            <a:spLocks noGrp="1"/>
          </p:cNvSpPr>
          <p:nvPr>
            <p:ph type="sldNum" sz="quarter" idx="10"/>
          </p:nvPr>
        </p:nvSpPr>
        <p:spPr>
          <a:xfrm>
            <a:off x="4341813" y="6388100"/>
            <a:ext cx="460375" cy="469900"/>
          </a:xfrm>
        </p:spPr>
        <p:txBody>
          <a:bodyPr/>
          <a:lstStyle>
            <a:lvl1pPr hangingPunct="1">
              <a:defRPr sz="2400">
                <a:solidFill>
                  <a:srgbClr val="FFFED5"/>
                </a:solidFill>
                <a:latin typeface="Times New Roman" pitchFamily="18" charset="0"/>
                <a:cs typeface="Times New Roman" pitchFamily="18" charset="0"/>
                <a:sym typeface="Times New Roman" pitchFamily="18" charset="0"/>
              </a:defRPr>
            </a:lvl1pPr>
          </a:lstStyle>
          <a:p>
            <a:fld id="{1B23D6CF-68D0-4810-861E-2F78CA56FA8D}" type="slidenum">
              <a:rPr lang="en-US"/>
              <a:pPr/>
              <a:t>‹#›</a:t>
            </a:fld>
            <a:endParaRPr lang="en-US"/>
          </a:p>
        </p:txBody>
      </p:sp>
    </p:spTree>
    <p:extLst>
      <p:ext uri="{BB962C8B-B14F-4D97-AF65-F5344CB8AC3E}">
        <p14:creationId xmlns:p14="http://schemas.microsoft.com/office/powerpoint/2010/main" val="1142549276"/>
      </p:ext>
    </p:extLst>
  </p:cSld>
  <p:clrMapOvr>
    <a:masterClrMapping/>
  </p:clrMapOvr>
  <p:transition spd="med"/>
</p:sldLayout>
</file>

<file path=ppt/slideLayouts/slideLayout154.xml><?xml version="1.0" encoding="utf-8"?>
<p:sldLayout xmlns:a="http://schemas.openxmlformats.org/drawingml/2006/main" xmlns:r="http://schemas.openxmlformats.org/officeDocument/2006/relationships" xmlns:p="http://schemas.openxmlformats.org/presentationml/2006/main" type="tx">
  <p:cSld name="Default - Title Only copie 1">
    <p:bg>
      <p:bgPr>
        <a:solidFill>
          <a:srgbClr val="FFFFFF"/>
        </a:solidFill>
        <a:effectLst/>
      </p:bgPr>
    </p:bg>
    <p:spTree>
      <p:nvGrpSpPr>
        <p:cNvPr id="1" name=""/>
        <p:cNvGrpSpPr/>
        <p:nvPr/>
      </p:nvGrpSpPr>
      <p:grpSpPr>
        <a:xfrm>
          <a:off x="0" y="0"/>
          <a:ext cx="0" cy="0"/>
          <a:chOff x="0" y="0"/>
          <a:chExt cx="0" cy="0"/>
        </a:xfrm>
      </p:grpSpPr>
      <p:pic>
        <p:nvPicPr>
          <p:cNvPr id="3" name="image3.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972" name="Shape 972"/>
          <p:cNvSpPr>
            <a:spLocks noGrp="1"/>
          </p:cNvSpPr>
          <p:nvPr>
            <p:ph type="title"/>
          </p:nvPr>
        </p:nvSpPr>
        <p:spPr>
          <a:xfrm>
            <a:off x="457200" y="1"/>
            <a:ext cx="8229600" cy="1374777"/>
          </a:xfrm>
          <a:prstGeom prst="rect">
            <a:avLst/>
          </a:prstGeom>
        </p:spPr>
        <p:txBody>
          <a:bodyPr lIns="38084" tIns="38084" rIns="38084" bIns="38084"/>
          <a:lstStyle>
            <a:lvl1pPr marL="0" marR="0">
              <a:defRPr b="0">
                <a:solidFill>
                  <a:srgbClr val="9A224A"/>
                </a:solidFill>
                <a:uFill>
                  <a:solidFill>
                    <a:srgbClr val="9A224A"/>
                  </a:solidFill>
                </a:uFill>
              </a:defRPr>
            </a:lvl1pPr>
          </a:lstStyle>
          <a:p>
            <a:r>
              <a:t>Texte du titre</a:t>
            </a:r>
          </a:p>
        </p:txBody>
      </p:sp>
      <p:sp>
        <p:nvSpPr>
          <p:cNvPr id="4" name="Shape 973"/>
          <p:cNvSpPr>
            <a:spLocks noGrp="1"/>
          </p:cNvSpPr>
          <p:nvPr>
            <p:ph type="sldNum" sz="quarter" idx="10"/>
          </p:nvPr>
        </p:nvSpPr>
        <p:spPr>
          <a:xfrm>
            <a:off x="8205788" y="6464300"/>
            <a:ext cx="481012" cy="358775"/>
          </a:xfrm>
          <a:ln w="9525">
            <a:round/>
          </a:ln>
        </p:spPr>
        <p:txBody>
          <a:bodyPr lIns="38084" tIns="38084" rIns="38084" bIns="38084"/>
          <a:lstStyle>
            <a:lvl1pPr algn="r" hangingPunct="1">
              <a:defRPr sz="1700">
                <a:solidFill>
                  <a:srgbClr val="002778"/>
                </a:solidFill>
              </a:defRPr>
            </a:lvl1pPr>
          </a:lstStyle>
          <a:p>
            <a:fld id="{8E5BA642-1A7B-45C2-B7D2-E7F4711172BD}" type="slidenum">
              <a:rPr lang="en-US"/>
              <a:pPr/>
              <a:t>‹#›</a:t>
            </a:fld>
            <a:endParaRPr lang="en-US"/>
          </a:p>
        </p:txBody>
      </p:sp>
    </p:spTree>
    <p:extLst>
      <p:ext uri="{BB962C8B-B14F-4D97-AF65-F5344CB8AC3E}">
        <p14:creationId xmlns:p14="http://schemas.microsoft.com/office/powerpoint/2010/main" val="1742254941"/>
      </p:ext>
    </p:extLst>
  </p:cSld>
  <p:clrMapOvr>
    <a:masterClrMapping/>
  </p:clrMapOvr>
  <p:transition spd="med"/>
</p:sldLayout>
</file>

<file path=ppt/slideLayouts/slideLayout155.xml><?xml version="1.0" encoding="utf-8"?>
<p:sldLayout xmlns:a="http://schemas.openxmlformats.org/drawingml/2006/main" xmlns:r="http://schemas.openxmlformats.org/officeDocument/2006/relationships" xmlns:p="http://schemas.openxmlformats.org/presentationml/2006/main" type="tx">
  <p:cSld name="6_Fireball copie 2">
    <p:bg>
      <p:bgPr>
        <a:solidFill>
          <a:srgbClr val="000000"/>
        </a:solidFill>
        <a:effectLst/>
      </p:bgPr>
    </p:bg>
    <p:spTree>
      <p:nvGrpSpPr>
        <p:cNvPr id="1" name=""/>
        <p:cNvGrpSpPr/>
        <p:nvPr/>
      </p:nvGrpSpPr>
      <p:grpSpPr>
        <a:xfrm>
          <a:off x="0" y="0"/>
          <a:ext cx="0" cy="0"/>
          <a:chOff x="0" y="0"/>
          <a:chExt cx="0" cy="0"/>
        </a:xfrm>
      </p:grpSpPr>
      <p:sp>
        <p:nvSpPr>
          <p:cNvPr id="980" name="Shape 980"/>
          <p:cNvSpPr>
            <a:spLocks noGrp="1"/>
          </p:cNvSpPr>
          <p:nvPr>
            <p:ph type="title"/>
          </p:nvPr>
        </p:nvSpPr>
        <p:spPr>
          <a:xfrm>
            <a:off x="685800" y="0"/>
            <a:ext cx="7772400" cy="1524000"/>
          </a:xfrm>
          <a:prstGeom prst="rect">
            <a:avLst/>
          </a:prstGeom>
        </p:spPr>
        <p:txBody>
          <a:bodyPr anchor="b"/>
          <a:lstStyle>
            <a:lvl1pPr marL="41259" marR="41259" algn="r">
              <a:defRPr sz="40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981" name="Shape 981"/>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sz="2400">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0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6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6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982"/>
          <p:cNvSpPr>
            <a:spLocks noGrp="1"/>
          </p:cNvSpPr>
          <p:nvPr>
            <p:ph type="sldNum" sz="quarter" idx="10"/>
          </p:nvPr>
        </p:nvSpPr>
        <p:spPr>
          <a:xfrm>
            <a:off x="7366000" y="6415088"/>
            <a:ext cx="279400" cy="276225"/>
          </a:xfrm>
        </p:spPr>
        <p:txBody>
          <a:bodyPr anchor="ctr"/>
          <a:lstStyle>
            <a:lvl1pPr hangingPunct="1">
              <a:defRPr sz="1100">
                <a:solidFill>
                  <a:srgbClr val="FFFED5"/>
                </a:solidFill>
                <a:latin typeface="Arial" charset="0"/>
                <a:cs typeface="Arial" charset="0"/>
                <a:sym typeface="Arial" charset="0"/>
              </a:defRPr>
            </a:lvl1pPr>
          </a:lstStyle>
          <a:p>
            <a:fld id="{B1029C40-B550-4465-A8F0-753565517609}" type="slidenum">
              <a:rPr lang="en-US"/>
              <a:pPr/>
              <a:t>‹#›</a:t>
            </a:fld>
            <a:endParaRPr lang="en-US"/>
          </a:p>
        </p:txBody>
      </p:sp>
    </p:spTree>
    <p:extLst>
      <p:ext uri="{BB962C8B-B14F-4D97-AF65-F5344CB8AC3E}">
        <p14:creationId xmlns:p14="http://schemas.microsoft.com/office/powerpoint/2010/main" val="1758118043"/>
      </p:ext>
    </p:extLst>
  </p:cSld>
  <p:clrMapOvr>
    <a:masterClrMapping/>
  </p:clrMapOvr>
  <p:transition spd="med"/>
</p:sldLayout>
</file>

<file path=ppt/slideLayouts/slideLayout156.xml><?xml version="1.0" encoding="utf-8"?>
<p:sldLayout xmlns:a="http://schemas.openxmlformats.org/drawingml/2006/main" xmlns:r="http://schemas.openxmlformats.org/officeDocument/2006/relationships" xmlns:p="http://schemas.openxmlformats.org/presentationml/2006/main" type="tx">
  <p:cSld name="12_Fireball copie 2">
    <p:bg>
      <p:bgPr>
        <a:solidFill>
          <a:srgbClr val="000000"/>
        </a:solidFill>
        <a:effectLst/>
      </p:bgPr>
    </p:bg>
    <p:spTree>
      <p:nvGrpSpPr>
        <p:cNvPr id="1" name=""/>
        <p:cNvGrpSpPr/>
        <p:nvPr/>
      </p:nvGrpSpPr>
      <p:grpSpPr>
        <a:xfrm>
          <a:off x="0" y="0"/>
          <a:ext cx="0" cy="0"/>
          <a:chOff x="0" y="0"/>
          <a:chExt cx="0" cy="0"/>
        </a:xfrm>
      </p:grpSpPr>
      <p:sp>
        <p:nvSpPr>
          <p:cNvPr id="989" name="Shape 989"/>
          <p:cNvSpPr>
            <a:spLocks noGrp="1"/>
          </p:cNvSpPr>
          <p:nvPr>
            <p:ph type="title"/>
          </p:nvPr>
        </p:nvSpPr>
        <p:spPr>
          <a:xfrm>
            <a:off x="685800" y="0"/>
            <a:ext cx="7772400" cy="1524000"/>
          </a:xfrm>
          <a:prstGeom prst="rect">
            <a:avLst/>
          </a:prstGeom>
        </p:spPr>
        <p:txBody>
          <a:bodyPr anchor="b"/>
          <a:lstStyle>
            <a:lvl1pPr marL="41259" marR="41259" algn="r">
              <a:defRPr sz="40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990" name="Shape 990"/>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sz="2400">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0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6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6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991"/>
          <p:cNvSpPr>
            <a:spLocks noGrp="1"/>
          </p:cNvSpPr>
          <p:nvPr>
            <p:ph type="sldNum" sz="quarter" idx="10"/>
          </p:nvPr>
        </p:nvSpPr>
        <p:spPr>
          <a:xfrm>
            <a:off x="7366000" y="6415088"/>
            <a:ext cx="279400" cy="276225"/>
          </a:xfrm>
        </p:spPr>
        <p:txBody>
          <a:bodyPr anchor="ctr"/>
          <a:lstStyle>
            <a:lvl1pPr hangingPunct="1">
              <a:defRPr sz="1100">
                <a:solidFill>
                  <a:srgbClr val="FFFED5"/>
                </a:solidFill>
                <a:latin typeface="Arial" charset="0"/>
                <a:cs typeface="Arial" charset="0"/>
                <a:sym typeface="Arial" charset="0"/>
              </a:defRPr>
            </a:lvl1pPr>
          </a:lstStyle>
          <a:p>
            <a:fld id="{2283354A-904A-4FD3-8787-B6E161FCFBC2}" type="slidenum">
              <a:rPr lang="en-US"/>
              <a:pPr/>
              <a:t>‹#›</a:t>
            </a:fld>
            <a:endParaRPr lang="en-US"/>
          </a:p>
        </p:txBody>
      </p:sp>
    </p:spTree>
    <p:extLst>
      <p:ext uri="{BB962C8B-B14F-4D97-AF65-F5344CB8AC3E}">
        <p14:creationId xmlns:p14="http://schemas.microsoft.com/office/powerpoint/2010/main" val="2615728370"/>
      </p:ext>
    </p:extLst>
  </p:cSld>
  <p:clrMapOvr>
    <a:masterClrMapping/>
  </p:clrMapOvr>
  <p:transition spd="med"/>
</p:sldLayout>
</file>

<file path=ppt/slideLayouts/slideLayout157.xml><?xml version="1.0" encoding="utf-8"?>
<p:sldLayout xmlns:a="http://schemas.openxmlformats.org/drawingml/2006/main" xmlns:r="http://schemas.openxmlformats.org/officeDocument/2006/relationships" xmlns:p="http://schemas.openxmlformats.org/presentationml/2006/main" type="tx">
  <p:cSld name="Titre et sous-titre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98" name="Shape 998"/>
          <p:cNvSpPr>
            <a:spLocks noGrp="1"/>
          </p:cNvSpPr>
          <p:nvPr>
            <p:ph type="title"/>
          </p:nvPr>
        </p:nvSpPr>
        <p:spPr>
          <a:xfrm>
            <a:off x="647700" y="1282700"/>
            <a:ext cx="7861300" cy="2146300"/>
          </a:xfrm>
          <a:prstGeom prst="rect">
            <a:avLst/>
          </a:prstGeom>
          <a:effectLst>
            <a:outerShdw blurRad="25400" dist="25400" dir="18900000" rotWithShape="0">
              <a:srgbClr val="000000">
                <a:alpha val="75000"/>
              </a:srgbClr>
            </a:outerShdw>
          </a:effectLst>
        </p:spPr>
        <p:txBody>
          <a:bodyPr anchor="b"/>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999" name="Shape 999"/>
          <p:cNvSpPr>
            <a:spLocks noGrp="1"/>
          </p:cNvSpPr>
          <p:nvPr>
            <p:ph type="body" sz="quarter" idx="1"/>
          </p:nvPr>
        </p:nvSpPr>
        <p:spPr>
          <a:xfrm>
            <a:off x="647700" y="3530600"/>
            <a:ext cx="7861300" cy="889000"/>
          </a:xfrm>
          <a:prstGeom prst="rect">
            <a:avLst/>
          </a:prstGeom>
          <a:effectLst>
            <a:outerShdw blurRad="25400" dist="25400" dir="18900000" rotWithShape="0">
              <a:srgbClr val="000000">
                <a:alpha val="75000"/>
              </a:srgbClr>
            </a:outerShdw>
          </a:effectLst>
        </p:spPr>
        <p:txBody>
          <a:bodyPr/>
          <a:lstStyle>
            <a:lvl1pPr marL="0" marR="0" indent="0" algn="ctr" defTabSz="317371">
              <a:lnSpc>
                <a:spcPct val="100000"/>
              </a:lnSpc>
              <a:spcBef>
                <a:spcPts val="0"/>
              </a:spcBef>
              <a:buClrTx/>
              <a:buSzTx/>
              <a:buFontTx/>
              <a:buNone/>
              <a:defRPr sz="2000">
                <a:uFillTx/>
                <a:latin typeface="Monaco"/>
                <a:ea typeface="Monaco"/>
                <a:cs typeface="Monaco"/>
                <a:sym typeface="Monaco"/>
              </a:defRPr>
            </a:lvl1pPr>
            <a:lvl2pPr marL="0" marR="0" indent="0" algn="ctr" defTabSz="317371">
              <a:lnSpc>
                <a:spcPct val="100000"/>
              </a:lnSpc>
              <a:spcBef>
                <a:spcPts val="0"/>
              </a:spcBef>
              <a:buClrTx/>
              <a:buSzTx/>
              <a:buFontTx/>
              <a:buNone/>
              <a:defRPr sz="2000">
                <a:uFillTx/>
                <a:latin typeface="Monaco"/>
                <a:ea typeface="Monaco"/>
                <a:cs typeface="Monaco"/>
                <a:sym typeface="Monaco"/>
              </a:defRPr>
            </a:lvl2pPr>
            <a:lvl3pPr marL="0" marR="0" indent="0" algn="ctr" defTabSz="317371">
              <a:lnSpc>
                <a:spcPct val="100000"/>
              </a:lnSpc>
              <a:spcBef>
                <a:spcPts val="0"/>
              </a:spcBef>
              <a:buClrTx/>
              <a:buSzTx/>
              <a:buFontTx/>
              <a:buNone/>
              <a:defRPr sz="2000">
                <a:uFillTx/>
                <a:latin typeface="Monaco"/>
                <a:ea typeface="Monaco"/>
                <a:cs typeface="Monaco"/>
                <a:sym typeface="Monaco"/>
              </a:defRPr>
            </a:lvl3pPr>
            <a:lvl4pPr marL="0" marR="0" indent="0" algn="ctr" defTabSz="317371">
              <a:lnSpc>
                <a:spcPct val="100000"/>
              </a:lnSpc>
              <a:spcBef>
                <a:spcPts val="0"/>
              </a:spcBef>
              <a:buSzTx/>
              <a:buNone/>
              <a:defRPr>
                <a:uFillTx/>
                <a:latin typeface="Monaco"/>
                <a:ea typeface="Monaco"/>
                <a:cs typeface="Monaco"/>
                <a:sym typeface="Monaco"/>
              </a:defRPr>
            </a:lvl4pPr>
            <a:lvl5pPr marL="0" marR="0" indent="0" algn="ctr" defTabSz="317371">
              <a:lnSpc>
                <a:spcPct val="100000"/>
              </a:lnSpc>
              <a:spcBef>
                <a:spcPts val="0"/>
              </a:spcBef>
              <a:buSzTx/>
              <a:buNone/>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000"/>
          <p:cNvSpPr>
            <a:spLocks noGrp="1"/>
          </p:cNvSpPr>
          <p:nvPr>
            <p:ph type="sldNum" sz="quarter" idx="10"/>
          </p:nvPr>
        </p:nvSpPr>
        <p:spPr>
          <a:xfrm>
            <a:off x="4411663" y="6591300"/>
            <a:ext cx="314325" cy="242888"/>
          </a:xfrm>
        </p:spPr>
        <p:txBody>
          <a:bodyPr/>
          <a:lstStyle>
            <a:lvl1pPr hangingPunct="1">
              <a:defRPr sz="900">
                <a:solidFill>
                  <a:srgbClr val="FFFFFF"/>
                </a:solidFill>
                <a:latin typeface="Monaco"/>
                <a:ea typeface="Monaco"/>
                <a:cs typeface="Monaco"/>
                <a:sym typeface="Monaco"/>
              </a:defRPr>
            </a:lvl1pPr>
          </a:lstStyle>
          <a:p>
            <a:fld id="{39D38389-8D43-46B9-9134-43F8D48D582B}" type="slidenum">
              <a:rPr lang="en-US"/>
              <a:pPr/>
              <a:t>‹#›</a:t>
            </a:fld>
            <a:endParaRPr lang="en-US"/>
          </a:p>
        </p:txBody>
      </p:sp>
    </p:spTree>
    <p:extLst>
      <p:ext uri="{BB962C8B-B14F-4D97-AF65-F5344CB8AC3E}">
        <p14:creationId xmlns:p14="http://schemas.microsoft.com/office/powerpoint/2010/main" val="3465049439"/>
      </p:ext>
    </p:extLst>
  </p:cSld>
  <p:clrMapOvr>
    <a:masterClrMapping/>
  </p:clrMapOvr>
  <p:transition spd="med"/>
</p:sldLayout>
</file>

<file path=ppt/slideLayouts/slideLayout158.xml><?xml version="1.0" encoding="utf-8"?>
<p:sldLayout xmlns:a="http://schemas.openxmlformats.org/drawingml/2006/main" xmlns:r="http://schemas.openxmlformats.org/officeDocument/2006/relationships" xmlns:p="http://schemas.openxmlformats.org/presentationml/2006/main" type="tx">
  <p:cSld name="Internal branded PowerPoint template finalv2 copie">
    <p:bg>
      <p:bgPr>
        <a:solidFill>
          <a:srgbClr val="FFFFFF"/>
        </a:solidFill>
        <a:effectLst/>
      </p:bgPr>
    </p:bg>
    <p:spTree>
      <p:nvGrpSpPr>
        <p:cNvPr id="1" name=""/>
        <p:cNvGrpSpPr/>
        <p:nvPr/>
      </p:nvGrpSpPr>
      <p:grpSpPr>
        <a:xfrm>
          <a:off x="0" y="0"/>
          <a:ext cx="0" cy="0"/>
          <a:chOff x="0" y="0"/>
          <a:chExt cx="0" cy="0"/>
        </a:xfrm>
      </p:grpSpPr>
      <p:pic>
        <p:nvPicPr>
          <p:cNvPr id="4" name="image.png"/>
          <p:cNvPicPr>
            <a:picLocks/>
          </p:cNvPicPr>
          <p:nvPr/>
        </p:nvPicPr>
        <p:blipFill>
          <a:blip r:embed="rId2"/>
          <a:srcRect/>
          <a:stretch>
            <a:fillRect/>
          </a:stretch>
        </p:blipFill>
        <p:spPr bwMode="auto">
          <a:xfrm>
            <a:off x="542925" y="225425"/>
            <a:ext cx="8010525" cy="1036638"/>
          </a:xfrm>
          <a:prstGeom prst="rect">
            <a:avLst/>
          </a:prstGeom>
          <a:noFill/>
          <a:ln w="9525">
            <a:noFill/>
            <a:miter lim="800000"/>
            <a:headEnd/>
            <a:tailEnd/>
          </a:ln>
        </p:spPr>
      </p:pic>
      <p:sp>
        <p:nvSpPr>
          <p:cNvPr id="1008" name="Shape 1008"/>
          <p:cNvSpPr>
            <a:spLocks noGrp="1"/>
          </p:cNvSpPr>
          <p:nvPr>
            <p:ph type="title"/>
          </p:nvPr>
        </p:nvSpPr>
        <p:spPr>
          <a:xfrm>
            <a:off x="644525" y="0"/>
            <a:ext cx="7778750" cy="1473200"/>
          </a:xfrm>
          <a:prstGeom prst="rect">
            <a:avLst/>
          </a:prstGeom>
        </p:spPr>
        <p:txBody>
          <a:bodyPr lIns="0" tIns="0" rIns="0" bIns="0"/>
          <a:lstStyle>
            <a:lvl1pPr marL="0" marR="0" defTabSz="980675">
              <a:lnSpc>
                <a:spcPct val="90000"/>
              </a:lnSpc>
              <a:spcBef>
                <a:spcPts val="500"/>
              </a:spcBef>
              <a:defRPr>
                <a:solidFill>
                  <a:srgbClr val="FFFFFF"/>
                </a:solidFill>
                <a:uFill>
                  <a:solidFill>
                    <a:srgbClr val="FFFFFF"/>
                  </a:solidFill>
                </a:uFill>
              </a:defRPr>
            </a:lvl1pPr>
          </a:lstStyle>
          <a:p>
            <a:r>
              <a:t>Texte du titre</a:t>
            </a:r>
          </a:p>
        </p:txBody>
      </p:sp>
      <p:sp>
        <p:nvSpPr>
          <p:cNvPr id="1009" name="Shape 1009"/>
          <p:cNvSpPr>
            <a:spLocks noGrp="1"/>
          </p:cNvSpPr>
          <p:nvPr>
            <p:ph type="body" idx="1"/>
          </p:nvPr>
        </p:nvSpPr>
        <p:spPr>
          <a:xfrm>
            <a:off x="669925" y="1493837"/>
            <a:ext cx="7875588" cy="5364164"/>
          </a:xfrm>
          <a:prstGeom prst="rect">
            <a:avLst/>
          </a:prstGeom>
        </p:spPr>
        <p:txBody>
          <a:bodyPr lIns="0" tIns="0" rIns="0" bIns="0"/>
          <a:lstStyle>
            <a:lvl1pPr marL="287218" marR="0" indent="-287218" defTabSz="980675">
              <a:lnSpc>
                <a:spcPct val="100000"/>
              </a:lnSpc>
              <a:spcBef>
                <a:spcPts val="300"/>
              </a:spcBef>
              <a:buClr>
                <a:srgbClr val="9C1748"/>
              </a:buClr>
              <a:buFont typeface="Verdana"/>
              <a:buChar char="•"/>
              <a:defRPr sz="1800">
                <a:solidFill>
                  <a:srgbClr val="002778"/>
                </a:solidFill>
                <a:uFill>
                  <a:solidFill>
                    <a:srgbClr val="002778"/>
                  </a:solidFill>
                </a:uFill>
              </a:defRPr>
            </a:lvl1pPr>
            <a:lvl2pPr marL="737884" marR="0" indent="-269763" defTabSz="980675">
              <a:lnSpc>
                <a:spcPct val="100000"/>
              </a:lnSpc>
              <a:spcBef>
                <a:spcPts val="300"/>
              </a:spcBef>
              <a:buClr>
                <a:srgbClr val="002778"/>
              </a:buClr>
              <a:buSzPct val="100000"/>
              <a:buFont typeface="Verdana"/>
              <a:buChar char="•"/>
              <a:defRPr sz="1600">
                <a:solidFill>
                  <a:srgbClr val="002778"/>
                </a:solidFill>
                <a:uFill>
                  <a:solidFill>
                    <a:srgbClr val="002778"/>
                  </a:solidFill>
                </a:uFill>
              </a:defRPr>
            </a:lvl2pPr>
            <a:lvl3pPr marL="1226633" marR="0" indent="-274525" defTabSz="980675">
              <a:lnSpc>
                <a:spcPct val="100000"/>
              </a:lnSpc>
              <a:spcBef>
                <a:spcPts val="200"/>
              </a:spcBef>
              <a:buClr>
                <a:srgbClr val="00C4FF"/>
              </a:buClr>
              <a:buSzPct val="100000"/>
              <a:buFont typeface="Verdana"/>
              <a:buChar char="•"/>
              <a:defRPr sz="1400">
                <a:solidFill>
                  <a:srgbClr val="002778"/>
                </a:solidFill>
                <a:uFill>
                  <a:solidFill>
                    <a:srgbClr val="002778"/>
                  </a:solidFill>
                </a:uFill>
              </a:defRPr>
            </a:lvl3pPr>
            <a:lvl4pPr marL="1707450" marR="0" indent="-293567" defTabSz="980675">
              <a:lnSpc>
                <a:spcPct val="100000"/>
              </a:lnSpc>
              <a:spcBef>
                <a:spcPts val="200"/>
              </a:spcBef>
              <a:buClr>
                <a:srgbClr val="9EB2D6"/>
              </a:buClr>
              <a:buFont typeface="Verdana"/>
              <a:buChar char="•"/>
              <a:defRPr sz="1200">
                <a:solidFill>
                  <a:srgbClr val="002778"/>
                </a:solidFill>
                <a:uFill>
                  <a:solidFill>
                    <a:srgbClr val="002778"/>
                  </a:solidFill>
                </a:uFill>
              </a:defRPr>
            </a:lvl4pPr>
            <a:lvl5pPr marL="2175571" marR="0" indent="-303087" defTabSz="980675">
              <a:lnSpc>
                <a:spcPct val="100000"/>
              </a:lnSpc>
              <a:spcBef>
                <a:spcPts val="200"/>
              </a:spcBef>
              <a:buClr>
                <a:srgbClr val="F0D6E1"/>
              </a:buClr>
              <a:buFont typeface="Verdana"/>
              <a:buChar char="•"/>
              <a:defRPr sz="12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5" name="Shape 1010"/>
          <p:cNvSpPr>
            <a:spLocks noGrp="1"/>
          </p:cNvSpPr>
          <p:nvPr>
            <p:ph type="sldNum" sz="quarter" idx="10"/>
          </p:nvPr>
        </p:nvSpPr>
        <p:spPr>
          <a:xfrm>
            <a:off x="4365625" y="6388100"/>
            <a:ext cx="412750" cy="319088"/>
          </a:xfrm>
        </p:spPr>
        <p:txBody>
          <a:bodyPr/>
          <a:lstStyle>
            <a:lvl1pPr hangingPunct="1">
              <a:defRPr sz="1400">
                <a:solidFill>
                  <a:srgbClr val="002778"/>
                </a:solidFill>
              </a:defRPr>
            </a:lvl1pPr>
          </a:lstStyle>
          <a:p>
            <a:fld id="{31A3F460-1722-4E96-9319-4F25605586B6}" type="slidenum">
              <a:rPr lang="en-US"/>
              <a:pPr/>
              <a:t>‹#›</a:t>
            </a:fld>
            <a:endParaRPr lang="en-US"/>
          </a:p>
        </p:txBody>
      </p:sp>
    </p:spTree>
    <p:extLst>
      <p:ext uri="{BB962C8B-B14F-4D97-AF65-F5344CB8AC3E}">
        <p14:creationId xmlns:p14="http://schemas.microsoft.com/office/powerpoint/2010/main" val="1494140027"/>
      </p:ext>
    </p:extLst>
  </p:cSld>
  <p:clrMapOvr>
    <a:masterClrMapping/>
  </p:clrMapOvr>
  <p:transition spd="med"/>
</p:sldLayout>
</file>

<file path=ppt/slideLayouts/slideLayout159.xml><?xml version="1.0" encoding="utf-8"?>
<p:sldLayout xmlns:a="http://schemas.openxmlformats.org/drawingml/2006/main" xmlns:r="http://schemas.openxmlformats.org/officeDocument/2006/relationships" xmlns:p="http://schemas.openxmlformats.org/presentationml/2006/main" type="tx">
  <p:cSld name="Titre et sous-titre copi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17" name="Shape 1017"/>
          <p:cNvSpPr>
            <a:spLocks noGrp="1"/>
          </p:cNvSpPr>
          <p:nvPr>
            <p:ph type="title"/>
          </p:nvPr>
        </p:nvSpPr>
        <p:spPr>
          <a:xfrm>
            <a:off x="647700" y="1282700"/>
            <a:ext cx="7861300" cy="2146300"/>
          </a:xfrm>
          <a:prstGeom prst="rect">
            <a:avLst/>
          </a:prstGeom>
          <a:effectLst>
            <a:outerShdw blurRad="25400" dist="25400" dir="18900000" rotWithShape="0">
              <a:srgbClr val="000000">
                <a:alpha val="75000"/>
              </a:srgbClr>
            </a:outerShdw>
          </a:effectLst>
        </p:spPr>
        <p:txBody>
          <a:bodyPr anchor="b"/>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018" name="Shape 1018"/>
          <p:cNvSpPr>
            <a:spLocks noGrp="1"/>
          </p:cNvSpPr>
          <p:nvPr>
            <p:ph type="body" sz="quarter" idx="1"/>
          </p:nvPr>
        </p:nvSpPr>
        <p:spPr>
          <a:xfrm>
            <a:off x="647700" y="3530600"/>
            <a:ext cx="7861300" cy="889000"/>
          </a:xfrm>
          <a:prstGeom prst="rect">
            <a:avLst/>
          </a:prstGeom>
          <a:effectLst>
            <a:outerShdw blurRad="25400" dist="25400" dir="18900000" rotWithShape="0">
              <a:srgbClr val="000000">
                <a:alpha val="75000"/>
              </a:srgbClr>
            </a:outerShdw>
          </a:effectLst>
        </p:spPr>
        <p:txBody>
          <a:bodyPr/>
          <a:lstStyle>
            <a:lvl1pPr marL="0" marR="0" indent="0" algn="ctr" defTabSz="317371">
              <a:lnSpc>
                <a:spcPct val="100000"/>
              </a:lnSpc>
              <a:spcBef>
                <a:spcPts val="0"/>
              </a:spcBef>
              <a:buClrTx/>
              <a:buSzTx/>
              <a:buFontTx/>
              <a:buNone/>
              <a:defRPr sz="2000">
                <a:uFillTx/>
                <a:latin typeface="Monaco"/>
                <a:ea typeface="Monaco"/>
                <a:cs typeface="Monaco"/>
                <a:sym typeface="Monaco"/>
              </a:defRPr>
            </a:lvl1pPr>
            <a:lvl2pPr marL="0" marR="0" indent="0" algn="ctr" defTabSz="317371">
              <a:lnSpc>
                <a:spcPct val="100000"/>
              </a:lnSpc>
              <a:spcBef>
                <a:spcPts val="0"/>
              </a:spcBef>
              <a:buClrTx/>
              <a:buSzTx/>
              <a:buFontTx/>
              <a:buNone/>
              <a:defRPr sz="2000">
                <a:uFillTx/>
                <a:latin typeface="Monaco"/>
                <a:ea typeface="Monaco"/>
                <a:cs typeface="Monaco"/>
                <a:sym typeface="Monaco"/>
              </a:defRPr>
            </a:lvl2pPr>
            <a:lvl3pPr marL="0" marR="0" indent="0" algn="ctr" defTabSz="317371">
              <a:lnSpc>
                <a:spcPct val="100000"/>
              </a:lnSpc>
              <a:spcBef>
                <a:spcPts val="0"/>
              </a:spcBef>
              <a:buClrTx/>
              <a:buSzTx/>
              <a:buFontTx/>
              <a:buNone/>
              <a:defRPr sz="2000">
                <a:uFillTx/>
                <a:latin typeface="Monaco"/>
                <a:ea typeface="Monaco"/>
                <a:cs typeface="Monaco"/>
                <a:sym typeface="Monaco"/>
              </a:defRPr>
            </a:lvl3pPr>
            <a:lvl4pPr marL="0" marR="0" indent="0" algn="ctr" defTabSz="317371">
              <a:lnSpc>
                <a:spcPct val="100000"/>
              </a:lnSpc>
              <a:spcBef>
                <a:spcPts val="0"/>
              </a:spcBef>
              <a:buSzTx/>
              <a:buNone/>
              <a:defRPr>
                <a:uFillTx/>
                <a:latin typeface="Monaco"/>
                <a:ea typeface="Monaco"/>
                <a:cs typeface="Monaco"/>
                <a:sym typeface="Monaco"/>
              </a:defRPr>
            </a:lvl4pPr>
            <a:lvl5pPr marL="0" marR="0" indent="0" algn="ctr" defTabSz="317371">
              <a:lnSpc>
                <a:spcPct val="100000"/>
              </a:lnSpc>
              <a:spcBef>
                <a:spcPts val="0"/>
              </a:spcBef>
              <a:buSzTx/>
              <a:buNone/>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019"/>
          <p:cNvSpPr>
            <a:spLocks noGrp="1"/>
          </p:cNvSpPr>
          <p:nvPr>
            <p:ph type="sldNum" sz="quarter" idx="10"/>
          </p:nvPr>
        </p:nvSpPr>
        <p:spPr>
          <a:xfrm>
            <a:off x="4411663" y="6591300"/>
            <a:ext cx="314325" cy="242888"/>
          </a:xfrm>
        </p:spPr>
        <p:txBody>
          <a:bodyPr/>
          <a:lstStyle>
            <a:lvl1pPr hangingPunct="1">
              <a:defRPr sz="900">
                <a:solidFill>
                  <a:srgbClr val="FFFFFF"/>
                </a:solidFill>
                <a:latin typeface="Monaco"/>
                <a:ea typeface="Monaco"/>
                <a:cs typeface="Monaco"/>
                <a:sym typeface="Monaco"/>
              </a:defRPr>
            </a:lvl1pPr>
          </a:lstStyle>
          <a:p>
            <a:fld id="{0329A116-1149-4544-B823-0BC496889947}" type="slidenum">
              <a:rPr lang="en-US"/>
              <a:pPr/>
              <a:t>‹#›</a:t>
            </a:fld>
            <a:endParaRPr lang="en-US"/>
          </a:p>
        </p:txBody>
      </p:sp>
    </p:spTree>
    <p:extLst>
      <p:ext uri="{BB962C8B-B14F-4D97-AF65-F5344CB8AC3E}">
        <p14:creationId xmlns:p14="http://schemas.microsoft.com/office/powerpoint/2010/main" val="1420664060"/>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163594093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x">
  <p:cSld name="Fireball - No Graphics copie 2">
    <p:bg>
      <p:bgPr>
        <a:solidFill>
          <a:srgbClr val="000000"/>
        </a:solidFill>
        <a:effectLst/>
      </p:bgPr>
    </p:bg>
    <p:spTree>
      <p:nvGrpSpPr>
        <p:cNvPr id="1" name=""/>
        <p:cNvGrpSpPr/>
        <p:nvPr/>
      </p:nvGrpSpPr>
      <p:grpSpPr>
        <a:xfrm>
          <a:off x="0" y="0"/>
          <a:ext cx="0" cy="0"/>
          <a:chOff x="0" y="0"/>
          <a:chExt cx="0" cy="0"/>
        </a:xfrm>
      </p:grpSpPr>
      <p:sp>
        <p:nvSpPr>
          <p:cNvPr id="1026" name="Shape 1026"/>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027" name="Shape 1027"/>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028"/>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pitchFamily="18" charset="0"/>
                <a:cs typeface="Times New Roman" pitchFamily="18" charset="0"/>
                <a:sym typeface="Times New Roman" pitchFamily="18" charset="0"/>
              </a:defRPr>
            </a:lvl1pPr>
          </a:lstStyle>
          <a:p>
            <a:fld id="{F09070E7-01BD-4C5C-A6BB-7F770394A7E0}" type="slidenum">
              <a:rPr lang="en-US"/>
              <a:pPr/>
              <a:t>‹#›</a:t>
            </a:fld>
            <a:endParaRPr lang="en-US"/>
          </a:p>
        </p:txBody>
      </p:sp>
    </p:spTree>
    <p:extLst>
      <p:ext uri="{BB962C8B-B14F-4D97-AF65-F5344CB8AC3E}">
        <p14:creationId xmlns:p14="http://schemas.microsoft.com/office/powerpoint/2010/main" val="2106000093"/>
      </p:ext>
    </p:extLst>
  </p:cSld>
  <p:clrMapOvr>
    <a:masterClrMapping/>
  </p:clrMapOvr>
  <p:transition spd="med"/>
</p:sldLayout>
</file>

<file path=ppt/slideLayouts/slideLayout161.xml><?xml version="1.0" encoding="utf-8"?>
<p:sldLayout xmlns:a="http://schemas.openxmlformats.org/drawingml/2006/main" xmlns:r="http://schemas.openxmlformats.org/officeDocument/2006/relationships" xmlns:p="http://schemas.openxmlformats.org/presentationml/2006/main" type="tx">
  <p:cSld name="Titre et puces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35" name="Shape 1035"/>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036" name="Shape 1036"/>
          <p:cNvSpPr>
            <a:spLocks noGrp="1"/>
          </p:cNvSpPr>
          <p:nvPr>
            <p:ph type="body" idx="1"/>
          </p:nvPr>
        </p:nvSpPr>
        <p:spPr>
          <a:xfrm>
            <a:off x="635000" y="1130300"/>
            <a:ext cx="78613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63303" marR="0" indent="-409407">
              <a:lnSpc>
                <a:spcPct val="100000"/>
              </a:lnSpc>
              <a:spcBef>
                <a:spcPts val="2100"/>
              </a:spcBef>
              <a:buClrTx/>
              <a:buSzPct val="139000"/>
              <a:buFontTx/>
              <a:buChar char="•"/>
              <a:defRPr sz="2200">
                <a:latin typeface="Monaco"/>
                <a:ea typeface="Monaco"/>
                <a:cs typeface="Monaco"/>
                <a:sym typeface="Monaco"/>
              </a:defRPr>
            </a:lvl1pPr>
            <a:lvl2pPr marL="1120317" marR="0" indent="-409407">
              <a:lnSpc>
                <a:spcPct val="100000"/>
              </a:lnSpc>
              <a:spcBef>
                <a:spcPts val="2100"/>
              </a:spcBef>
              <a:buClrTx/>
              <a:buSzPct val="139000"/>
              <a:buFontTx/>
              <a:buChar char="•"/>
              <a:defRPr sz="2200">
                <a:latin typeface="Monaco"/>
                <a:ea typeface="Monaco"/>
                <a:cs typeface="Monaco"/>
                <a:sym typeface="Monaco"/>
              </a:defRPr>
            </a:lvl2pPr>
            <a:lvl3pPr marL="1577328" marR="0" indent="-409407">
              <a:lnSpc>
                <a:spcPct val="100000"/>
              </a:lnSpc>
              <a:spcBef>
                <a:spcPts val="2100"/>
              </a:spcBef>
              <a:buClrTx/>
              <a:buSzPct val="139000"/>
              <a:buFontTx/>
              <a:buChar char="•"/>
              <a:defRPr sz="2200">
                <a:latin typeface="Monaco"/>
                <a:ea typeface="Monaco"/>
                <a:cs typeface="Monaco"/>
                <a:sym typeface="Monaco"/>
              </a:defRPr>
            </a:lvl3pPr>
            <a:lvl4pPr marL="2034343" marR="0" indent="-409407">
              <a:lnSpc>
                <a:spcPct val="100000"/>
              </a:lnSpc>
              <a:spcBef>
                <a:spcPts val="2100"/>
              </a:spcBef>
              <a:buSzPct val="139000"/>
              <a:buChar char="•"/>
              <a:defRPr sz="2200">
                <a:latin typeface="Monaco"/>
                <a:ea typeface="Monaco"/>
                <a:cs typeface="Monaco"/>
                <a:sym typeface="Monaco"/>
              </a:defRPr>
            </a:lvl4pPr>
            <a:lvl5pPr marL="2491353" marR="0" indent="-409407">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037"/>
          <p:cNvSpPr>
            <a:spLocks noGrp="1"/>
          </p:cNvSpPr>
          <p:nvPr>
            <p:ph type="sldNum" sz="quarter" idx="10"/>
          </p:nvPr>
        </p:nvSpPr>
        <p:spPr>
          <a:xfrm>
            <a:off x="4391025" y="6388100"/>
            <a:ext cx="361950" cy="276225"/>
          </a:xfrm>
        </p:spPr>
        <p:txBody>
          <a:bodyPr/>
          <a:lstStyle>
            <a:lvl1pPr hangingPunct="1">
              <a:defRPr sz="1100">
                <a:solidFill>
                  <a:srgbClr val="FFFFFF"/>
                </a:solidFill>
                <a:latin typeface="Monaco"/>
                <a:ea typeface="Monaco"/>
                <a:cs typeface="Monaco"/>
                <a:sym typeface="Monaco"/>
              </a:defRPr>
            </a:lvl1pPr>
          </a:lstStyle>
          <a:p>
            <a:fld id="{3F85362A-2A0A-41C7-BA0D-636DFA1C3EAB}" type="slidenum">
              <a:rPr lang="en-US"/>
              <a:pPr/>
              <a:t>‹#›</a:t>
            </a:fld>
            <a:endParaRPr lang="en-US"/>
          </a:p>
        </p:txBody>
      </p:sp>
    </p:spTree>
    <p:extLst>
      <p:ext uri="{BB962C8B-B14F-4D97-AF65-F5344CB8AC3E}">
        <p14:creationId xmlns:p14="http://schemas.microsoft.com/office/powerpoint/2010/main" val="3633977858"/>
      </p:ext>
    </p:extLst>
  </p:cSld>
  <p:clrMapOvr>
    <a:masterClrMapping/>
  </p:clrMapOvr>
  <p:transition spd="med"/>
</p:sldLayout>
</file>

<file path=ppt/slideLayouts/slideLayout162.xml><?xml version="1.0" encoding="utf-8"?>
<p:sldLayout xmlns:a="http://schemas.openxmlformats.org/drawingml/2006/main" xmlns:r="http://schemas.openxmlformats.org/officeDocument/2006/relationships" xmlns:p="http://schemas.openxmlformats.org/presentationml/2006/main" type="tx">
  <p:cSld name="changing_white copie 2">
    <p:bg>
      <p:bgPr>
        <a:solidFill>
          <a:srgbClr val="FFFFFF"/>
        </a:solidFill>
        <a:effectLst/>
      </p:bgPr>
    </p:bg>
    <p:spTree>
      <p:nvGrpSpPr>
        <p:cNvPr id="1" name=""/>
        <p:cNvGrpSpPr/>
        <p:nvPr/>
      </p:nvGrpSpPr>
      <p:grpSpPr>
        <a:xfrm>
          <a:off x="0" y="0"/>
          <a:ext cx="0" cy="0"/>
          <a:chOff x="0" y="0"/>
          <a:chExt cx="0" cy="0"/>
        </a:xfrm>
      </p:grpSpPr>
      <p:sp>
        <p:nvSpPr>
          <p:cNvPr id="1044" name="Shape 1044"/>
          <p:cNvSpPr>
            <a:spLocks noGrp="1"/>
          </p:cNvSpPr>
          <p:nvPr>
            <p:ph type="title"/>
          </p:nvPr>
        </p:nvSpPr>
        <p:spPr>
          <a:xfrm>
            <a:off x="476251" y="115895"/>
            <a:ext cx="8188325" cy="1509713"/>
          </a:xfrm>
          <a:prstGeom prst="rect">
            <a:avLst/>
          </a:prstGeom>
        </p:spPr>
        <p:txBody>
          <a:bodyPr lIns="0" tIns="0" rIns="0" bIns="0"/>
          <a:lstStyle>
            <a:lvl1pPr marL="0" marR="0">
              <a:defRPr sz="2400">
                <a:solidFill>
                  <a:srgbClr val="002778"/>
                </a:solidFill>
                <a:uFill>
                  <a:solidFill>
                    <a:srgbClr val="002778"/>
                  </a:solidFill>
                </a:uFill>
              </a:defRPr>
            </a:lvl1pPr>
          </a:lstStyle>
          <a:p>
            <a:r>
              <a:t>Texte du titre</a:t>
            </a:r>
          </a:p>
        </p:txBody>
      </p:sp>
      <p:sp>
        <p:nvSpPr>
          <p:cNvPr id="1045" name="Shape 1045"/>
          <p:cNvSpPr>
            <a:spLocks noGrp="1"/>
          </p:cNvSpPr>
          <p:nvPr>
            <p:ph type="body" idx="1"/>
          </p:nvPr>
        </p:nvSpPr>
        <p:spPr>
          <a:xfrm>
            <a:off x="476250" y="1625600"/>
            <a:ext cx="8186739" cy="5232400"/>
          </a:xfrm>
          <a:prstGeom prst="rect">
            <a:avLst/>
          </a:prstGeom>
        </p:spPr>
        <p:txBody>
          <a:bodyPr lIns="0" tIns="0" rIns="0" bIns="0"/>
          <a:lstStyle>
            <a:lvl1pPr marL="263414" marR="0" indent="-263414">
              <a:lnSpc>
                <a:spcPct val="100000"/>
              </a:lnSpc>
              <a:spcBef>
                <a:spcPts val="500"/>
              </a:spcBef>
              <a:buClr>
                <a:srgbClr val="00C4FF"/>
              </a:buClr>
              <a:buFont typeface="Verdana"/>
              <a:buChar char="•"/>
              <a:defRPr sz="1800">
                <a:solidFill>
                  <a:srgbClr val="002778"/>
                </a:solidFill>
                <a:uFill>
                  <a:solidFill>
                    <a:srgbClr val="002778"/>
                  </a:solidFill>
                </a:uFill>
              </a:defRPr>
            </a:lvl1pPr>
            <a:lvl2pPr marL="802947" marR="0" indent="-263414">
              <a:lnSpc>
                <a:spcPct val="100000"/>
              </a:lnSpc>
              <a:spcBef>
                <a:spcPts val="400"/>
              </a:spcBef>
              <a:buClr>
                <a:srgbClr val="ED610C"/>
              </a:buClr>
              <a:buSzPct val="100000"/>
              <a:buFont typeface="Verdana"/>
              <a:buChar char="•"/>
              <a:defRPr sz="1600">
                <a:solidFill>
                  <a:srgbClr val="002778"/>
                </a:solidFill>
                <a:uFill>
                  <a:solidFill>
                    <a:srgbClr val="002778"/>
                  </a:solidFill>
                </a:uFill>
              </a:defRPr>
            </a:lvl2pPr>
            <a:lvl3pPr marL="1344061" marR="0" indent="-268175">
              <a:lnSpc>
                <a:spcPct val="100000"/>
              </a:lnSpc>
              <a:buClr>
                <a:srgbClr val="002778"/>
              </a:buClr>
              <a:buSzPct val="100000"/>
              <a:buFont typeface="Verdana"/>
              <a:buChar char="•"/>
              <a:defRPr sz="2000">
                <a:solidFill>
                  <a:srgbClr val="002778"/>
                </a:solidFill>
                <a:uFill>
                  <a:solidFill>
                    <a:srgbClr val="002778"/>
                  </a:solidFill>
                </a:uFill>
              </a:defRPr>
            </a:lvl3pPr>
            <a:lvl4pPr marL="1883587" marR="0" indent="-263414">
              <a:lnSpc>
                <a:spcPct val="100000"/>
              </a:lnSpc>
              <a:spcBef>
                <a:spcPts val="300"/>
              </a:spcBef>
              <a:buClr>
                <a:srgbClr val="9D8F83"/>
              </a:buClr>
              <a:buFont typeface="Verdana"/>
              <a:buChar char="•"/>
              <a:defRPr sz="1200">
                <a:solidFill>
                  <a:srgbClr val="002778"/>
                </a:solidFill>
                <a:uFill>
                  <a:solidFill>
                    <a:srgbClr val="002778"/>
                  </a:solidFill>
                </a:uFill>
              </a:defRPr>
            </a:lvl4pPr>
            <a:lvl5pPr marL="2423120" marR="0" indent="-277698">
              <a:lnSpc>
                <a:spcPct val="100000"/>
              </a:lnSpc>
              <a:spcBef>
                <a:spcPts val="300"/>
              </a:spcBef>
              <a:buClr>
                <a:srgbClr val="000000"/>
              </a:buClr>
              <a:buFont typeface="Verdana"/>
              <a:buChar char="•"/>
              <a:defRPr sz="11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1046"/>
          <p:cNvSpPr>
            <a:spLocks noGrp="1"/>
          </p:cNvSpPr>
          <p:nvPr>
            <p:ph type="sldNum" sz="quarter" idx="10"/>
          </p:nvPr>
        </p:nvSpPr>
        <p:spPr>
          <a:xfrm>
            <a:off x="4364038" y="6388100"/>
            <a:ext cx="415925" cy="409575"/>
          </a:xfrm>
        </p:spPr>
        <p:txBody>
          <a:bodyPr/>
          <a:lstStyle>
            <a:lvl1pPr hangingPunct="1">
              <a:defRPr sz="2000">
                <a:solidFill>
                  <a:srgbClr val="000000"/>
                </a:solidFill>
                <a:latin typeface="Arial" charset="0"/>
                <a:cs typeface="Arial" charset="0"/>
                <a:sym typeface="Arial" charset="0"/>
              </a:defRPr>
            </a:lvl1pPr>
          </a:lstStyle>
          <a:p>
            <a:fld id="{DCB7577A-7E05-4000-82E0-699C22F48132}" type="slidenum">
              <a:rPr lang="en-US"/>
              <a:pPr/>
              <a:t>‹#›</a:t>
            </a:fld>
            <a:endParaRPr lang="en-US"/>
          </a:p>
        </p:txBody>
      </p:sp>
    </p:spTree>
    <p:extLst>
      <p:ext uri="{BB962C8B-B14F-4D97-AF65-F5344CB8AC3E}">
        <p14:creationId xmlns:p14="http://schemas.microsoft.com/office/powerpoint/2010/main" val="3371635143"/>
      </p:ext>
    </p:extLst>
  </p:cSld>
  <p:clrMapOvr>
    <a:masterClrMapping/>
  </p:clrMapOvr>
  <p:transition spd="med"/>
</p:sldLayout>
</file>

<file path=ppt/slideLayouts/slideLayout163.xml><?xml version="1.0" encoding="utf-8"?>
<p:sldLayout xmlns:a="http://schemas.openxmlformats.org/drawingml/2006/main" xmlns:r="http://schemas.openxmlformats.org/officeDocument/2006/relationships" xmlns:p="http://schemas.openxmlformats.org/presentationml/2006/main" type="tx">
  <p:cSld name="Titre et puces copi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53" name="Shape 1053"/>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054" name="Shape 1054"/>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sz="2200">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055"/>
          <p:cNvSpPr>
            <a:spLocks noGrp="1"/>
          </p:cNvSpPr>
          <p:nvPr>
            <p:ph type="sldNum" sz="quarter" idx="10"/>
          </p:nvPr>
        </p:nvSpPr>
        <p:spPr>
          <a:xfrm>
            <a:off x="4403725" y="65659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66EEFAE6-A428-4AE4-A6AE-88B96E75A25A}" type="slidenum">
              <a:rPr lang="en-US"/>
              <a:pPr/>
              <a:t>‹#›</a:t>
            </a:fld>
            <a:endParaRPr lang="en-US"/>
          </a:p>
        </p:txBody>
      </p:sp>
    </p:spTree>
    <p:extLst>
      <p:ext uri="{BB962C8B-B14F-4D97-AF65-F5344CB8AC3E}">
        <p14:creationId xmlns:p14="http://schemas.microsoft.com/office/powerpoint/2010/main" val="2922857776"/>
      </p:ext>
    </p:extLst>
  </p:cSld>
  <p:clrMapOvr>
    <a:masterClrMapping/>
  </p:clrMapOvr>
  <p:transition spd="med"/>
</p:sldLayout>
</file>

<file path=ppt/slideLayouts/slideLayout164.xml><?xml version="1.0" encoding="utf-8"?>
<p:sldLayout xmlns:a="http://schemas.openxmlformats.org/drawingml/2006/main" xmlns:r="http://schemas.openxmlformats.org/officeDocument/2006/relationships" xmlns:p="http://schemas.openxmlformats.org/presentationml/2006/main" type="tx">
  <p:cSld name="changing_white copie 9">
    <p:bg>
      <p:bgPr>
        <a:solidFill>
          <a:srgbClr val="FFFFFF"/>
        </a:solidFill>
        <a:effectLst/>
      </p:bgPr>
    </p:bg>
    <p:spTree>
      <p:nvGrpSpPr>
        <p:cNvPr id="1" name=""/>
        <p:cNvGrpSpPr/>
        <p:nvPr/>
      </p:nvGrpSpPr>
      <p:grpSpPr>
        <a:xfrm>
          <a:off x="0" y="0"/>
          <a:ext cx="0" cy="0"/>
          <a:chOff x="0" y="0"/>
          <a:chExt cx="0" cy="0"/>
        </a:xfrm>
      </p:grpSpPr>
      <p:sp>
        <p:nvSpPr>
          <p:cNvPr id="1062" name="Shape 1062"/>
          <p:cNvSpPr>
            <a:spLocks noGrp="1"/>
          </p:cNvSpPr>
          <p:nvPr>
            <p:ph type="title"/>
          </p:nvPr>
        </p:nvSpPr>
        <p:spPr>
          <a:xfrm>
            <a:off x="476251" y="115895"/>
            <a:ext cx="8188325" cy="1509713"/>
          </a:xfrm>
          <a:prstGeom prst="rect">
            <a:avLst/>
          </a:prstGeom>
        </p:spPr>
        <p:txBody>
          <a:bodyPr lIns="0" tIns="0" rIns="0" bIns="0"/>
          <a:lstStyle>
            <a:lvl1pPr marL="0" marR="0">
              <a:defRPr sz="2400">
                <a:solidFill>
                  <a:srgbClr val="002778"/>
                </a:solidFill>
                <a:uFill>
                  <a:solidFill>
                    <a:srgbClr val="002778"/>
                  </a:solidFill>
                </a:uFill>
              </a:defRPr>
            </a:lvl1pPr>
          </a:lstStyle>
          <a:p>
            <a:r>
              <a:t>Texte du titre</a:t>
            </a:r>
          </a:p>
        </p:txBody>
      </p:sp>
      <p:sp>
        <p:nvSpPr>
          <p:cNvPr id="1063" name="Shape 1063"/>
          <p:cNvSpPr>
            <a:spLocks noGrp="1"/>
          </p:cNvSpPr>
          <p:nvPr>
            <p:ph type="body" idx="1"/>
          </p:nvPr>
        </p:nvSpPr>
        <p:spPr>
          <a:xfrm>
            <a:off x="476250" y="1625600"/>
            <a:ext cx="8186739" cy="5232400"/>
          </a:xfrm>
          <a:prstGeom prst="rect">
            <a:avLst/>
          </a:prstGeom>
        </p:spPr>
        <p:txBody>
          <a:bodyPr lIns="0" tIns="0" rIns="0" bIns="0"/>
          <a:lstStyle>
            <a:lvl1pPr marL="263414" marR="0" indent="-263414">
              <a:lnSpc>
                <a:spcPct val="100000"/>
              </a:lnSpc>
              <a:spcBef>
                <a:spcPts val="500"/>
              </a:spcBef>
              <a:buClr>
                <a:srgbClr val="00C4FF"/>
              </a:buClr>
              <a:buFont typeface="Verdana"/>
              <a:buChar char="•"/>
              <a:defRPr sz="1800">
                <a:solidFill>
                  <a:srgbClr val="002778"/>
                </a:solidFill>
                <a:uFill>
                  <a:solidFill>
                    <a:srgbClr val="002778"/>
                  </a:solidFill>
                </a:uFill>
              </a:defRPr>
            </a:lvl1pPr>
            <a:lvl2pPr marL="802947" marR="0" indent="-263414">
              <a:lnSpc>
                <a:spcPct val="100000"/>
              </a:lnSpc>
              <a:spcBef>
                <a:spcPts val="400"/>
              </a:spcBef>
              <a:buClr>
                <a:srgbClr val="ED610C"/>
              </a:buClr>
              <a:buSzPct val="100000"/>
              <a:buFont typeface="Verdana"/>
              <a:buChar char="•"/>
              <a:defRPr sz="1600">
                <a:solidFill>
                  <a:srgbClr val="002778"/>
                </a:solidFill>
                <a:uFill>
                  <a:solidFill>
                    <a:srgbClr val="002778"/>
                  </a:solidFill>
                </a:uFill>
              </a:defRPr>
            </a:lvl2pPr>
            <a:lvl3pPr marL="1344061" marR="0" indent="-268175">
              <a:lnSpc>
                <a:spcPct val="100000"/>
              </a:lnSpc>
              <a:buClr>
                <a:srgbClr val="002778"/>
              </a:buClr>
              <a:buSzPct val="100000"/>
              <a:buFont typeface="Verdana"/>
              <a:buChar char="•"/>
              <a:defRPr sz="2000">
                <a:solidFill>
                  <a:srgbClr val="002778"/>
                </a:solidFill>
                <a:uFill>
                  <a:solidFill>
                    <a:srgbClr val="002778"/>
                  </a:solidFill>
                </a:uFill>
              </a:defRPr>
            </a:lvl3pPr>
            <a:lvl4pPr marL="1883587" marR="0" indent="-263414">
              <a:lnSpc>
                <a:spcPct val="100000"/>
              </a:lnSpc>
              <a:spcBef>
                <a:spcPts val="300"/>
              </a:spcBef>
              <a:buClr>
                <a:srgbClr val="9D8F83"/>
              </a:buClr>
              <a:buFont typeface="Verdana"/>
              <a:buChar char="•"/>
              <a:defRPr sz="1200">
                <a:solidFill>
                  <a:srgbClr val="002778"/>
                </a:solidFill>
                <a:uFill>
                  <a:solidFill>
                    <a:srgbClr val="002778"/>
                  </a:solidFill>
                </a:uFill>
              </a:defRPr>
            </a:lvl4pPr>
            <a:lvl5pPr marL="2423120" marR="0" indent="-277698">
              <a:lnSpc>
                <a:spcPct val="100000"/>
              </a:lnSpc>
              <a:spcBef>
                <a:spcPts val="300"/>
              </a:spcBef>
              <a:buClr>
                <a:srgbClr val="000000"/>
              </a:buClr>
              <a:buFont typeface="Verdana"/>
              <a:buChar char="•"/>
              <a:defRPr sz="11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1064"/>
          <p:cNvSpPr>
            <a:spLocks noGrp="1"/>
          </p:cNvSpPr>
          <p:nvPr>
            <p:ph type="sldNum" sz="quarter" idx="10"/>
          </p:nvPr>
        </p:nvSpPr>
        <p:spPr>
          <a:xfrm>
            <a:off x="4364038" y="6388100"/>
            <a:ext cx="415925" cy="409575"/>
          </a:xfrm>
        </p:spPr>
        <p:txBody>
          <a:bodyPr/>
          <a:lstStyle>
            <a:lvl1pPr hangingPunct="1">
              <a:defRPr sz="2000">
                <a:solidFill>
                  <a:srgbClr val="000000"/>
                </a:solidFill>
                <a:latin typeface="Arial" charset="0"/>
                <a:cs typeface="Arial" charset="0"/>
                <a:sym typeface="Arial" charset="0"/>
              </a:defRPr>
            </a:lvl1pPr>
          </a:lstStyle>
          <a:p>
            <a:fld id="{3AB868AF-7E2B-4D52-AF60-1F2EA3EF1530}" type="slidenum">
              <a:rPr lang="en-US"/>
              <a:pPr/>
              <a:t>‹#›</a:t>
            </a:fld>
            <a:endParaRPr lang="en-US"/>
          </a:p>
        </p:txBody>
      </p:sp>
    </p:spTree>
    <p:extLst>
      <p:ext uri="{BB962C8B-B14F-4D97-AF65-F5344CB8AC3E}">
        <p14:creationId xmlns:p14="http://schemas.microsoft.com/office/powerpoint/2010/main" val="2671356753"/>
      </p:ext>
    </p:extLst>
  </p:cSld>
  <p:clrMapOvr>
    <a:masterClrMapping/>
  </p:clrMapOvr>
  <p:transition spd="med"/>
</p:sldLayout>
</file>

<file path=ppt/slideLayouts/slideLayout165.xml><?xml version="1.0" encoding="utf-8"?>
<p:sldLayout xmlns:a="http://schemas.openxmlformats.org/drawingml/2006/main" xmlns:r="http://schemas.openxmlformats.org/officeDocument/2006/relationships" xmlns:p="http://schemas.openxmlformats.org/presentationml/2006/main" type="tx">
  <p:cSld name="changing_white copie 5">
    <p:bg>
      <p:bgPr>
        <a:solidFill>
          <a:srgbClr val="FFFFFF"/>
        </a:solidFill>
        <a:effectLst/>
      </p:bgPr>
    </p:bg>
    <p:spTree>
      <p:nvGrpSpPr>
        <p:cNvPr id="1" name=""/>
        <p:cNvGrpSpPr/>
        <p:nvPr/>
      </p:nvGrpSpPr>
      <p:grpSpPr>
        <a:xfrm>
          <a:off x="0" y="0"/>
          <a:ext cx="0" cy="0"/>
          <a:chOff x="0" y="0"/>
          <a:chExt cx="0" cy="0"/>
        </a:xfrm>
      </p:grpSpPr>
      <p:sp>
        <p:nvSpPr>
          <p:cNvPr id="1071" name="Shape 1071"/>
          <p:cNvSpPr>
            <a:spLocks noGrp="1"/>
          </p:cNvSpPr>
          <p:nvPr>
            <p:ph type="title"/>
          </p:nvPr>
        </p:nvSpPr>
        <p:spPr>
          <a:xfrm>
            <a:off x="476251" y="115895"/>
            <a:ext cx="8188325" cy="1509713"/>
          </a:xfrm>
          <a:prstGeom prst="rect">
            <a:avLst/>
          </a:prstGeom>
        </p:spPr>
        <p:txBody>
          <a:bodyPr lIns="0" tIns="0" rIns="0" bIns="0"/>
          <a:lstStyle>
            <a:lvl1pPr marL="0" marR="0">
              <a:defRPr sz="2400">
                <a:solidFill>
                  <a:srgbClr val="002778"/>
                </a:solidFill>
                <a:uFill>
                  <a:solidFill>
                    <a:srgbClr val="002778"/>
                  </a:solidFill>
                </a:uFill>
              </a:defRPr>
            </a:lvl1pPr>
          </a:lstStyle>
          <a:p>
            <a:r>
              <a:t>Texte du titre</a:t>
            </a:r>
          </a:p>
        </p:txBody>
      </p:sp>
      <p:sp>
        <p:nvSpPr>
          <p:cNvPr id="1072" name="Shape 1072"/>
          <p:cNvSpPr>
            <a:spLocks noGrp="1"/>
          </p:cNvSpPr>
          <p:nvPr>
            <p:ph type="body" idx="1"/>
          </p:nvPr>
        </p:nvSpPr>
        <p:spPr>
          <a:xfrm>
            <a:off x="476250" y="1625600"/>
            <a:ext cx="8186739" cy="5232400"/>
          </a:xfrm>
          <a:prstGeom prst="rect">
            <a:avLst/>
          </a:prstGeom>
        </p:spPr>
        <p:txBody>
          <a:bodyPr lIns="0" tIns="0" rIns="0" bIns="0"/>
          <a:lstStyle>
            <a:lvl1pPr marL="263414" marR="0" indent="-263414">
              <a:lnSpc>
                <a:spcPct val="100000"/>
              </a:lnSpc>
              <a:spcBef>
                <a:spcPts val="500"/>
              </a:spcBef>
              <a:buClr>
                <a:srgbClr val="00C4FF"/>
              </a:buClr>
              <a:buFont typeface="Verdana"/>
              <a:buChar char="•"/>
              <a:defRPr sz="1800">
                <a:solidFill>
                  <a:srgbClr val="002778"/>
                </a:solidFill>
                <a:uFill>
                  <a:solidFill>
                    <a:srgbClr val="002778"/>
                  </a:solidFill>
                </a:uFill>
              </a:defRPr>
            </a:lvl1pPr>
            <a:lvl2pPr marL="802947" marR="0" indent="-263414">
              <a:lnSpc>
                <a:spcPct val="100000"/>
              </a:lnSpc>
              <a:spcBef>
                <a:spcPts val="400"/>
              </a:spcBef>
              <a:buClr>
                <a:srgbClr val="ED610C"/>
              </a:buClr>
              <a:buSzPct val="100000"/>
              <a:buFont typeface="Verdana"/>
              <a:buChar char="•"/>
              <a:defRPr sz="1600">
                <a:solidFill>
                  <a:srgbClr val="002778"/>
                </a:solidFill>
                <a:uFill>
                  <a:solidFill>
                    <a:srgbClr val="002778"/>
                  </a:solidFill>
                </a:uFill>
              </a:defRPr>
            </a:lvl2pPr>
            <a:lvl3pPr marL="1344061" marR="0" indent="-268175">
              <a:lnSpc>
                <a:spcPct val="100000"/>
              </a:lnSpc>
              <a:buClr>
                <a:srgbClr val="002778"/>
              </a:buClr>
              <a:buSzPct val="100000"/>
              <a:buFont typeface="Verdana"/>
              <a:buChar char="•"/>
              <a:defRPr sz="2000">
                <a:solidFill>
                  <a:srgbClr val="002778"/>
                </a:solidFill>
                <a:uFill>
                  <a:solidFill>
                    <a:srgbClr val="002778"/>
                  </a:solidFill>
                </a:uFill>
              </a:defRPr>
            </a:lvl3pPr>
            <a:lvl4pPr marL="1883587" marR="0" indent="-263414">
              <a:lnSpc>
                <a:spcPct val="100000"/>
              </a:lnSpc>
              <a:spcBef>
                <a:spcPts val="300"/>
              </a:spcBef>
              <a:buClr>
                <a:srgbClr val="9D8F83"/>
              </a:buClr>
              <a:buFont typeface="Verdana"/>
              <a:buChar char="•"/>
              <a:defRPr sz="1200">
                <a:solidFill>
                  <a:srgbClr val="002778"/>
                </a:solidFill>
                <a:uFill>
                  <a:solidFill>
                    <a:srgbClr val="002778"/>
                  </a:solidFill>
                </a:uFill>
              </a:defRPr>
            </a:lvl4pPr>
            <a:lvl5pPr marL="2423120" marR="0" indent="-277698">
              <a:lnSpc>
                <a:spcPct val="100000"/>
              </a:lnSpc>
              <a:spcBef>
                <a:spcPts val="300"/>
              </a:spcBef>
              <a:buClr>
                <a:srgbClr val="000000"/>
              </a:buClr>
              <a:buFont typeface="Verdana"/>
              <a:buChar char="•"/>
              <a:defRPr sz="11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1073"/>
          <p:cNvSpPr>
            <a:spLocks noGrp="1"/>
          </p:cNvSpPr>
          <p:nvPr>
            <p:ph type="sldNum" sz="quarter" idx="10"/>
          </p:nvPr>
        </p:nvSpPr>
        <p:spPr>
          <a:xfrm>
            <a:off x="4364038" y="6388100"/>
            <a:ext cx="415925" cy="409575"/>
          </a:xfrm>
        </p:spPr>
        <p:txBody>
          <a:bodyPr/>
          <a:lstStyle>
            <a:lvl1pPr hangingPunct="1">
              <a:defRPr sz="2000">
                <a:solidFill>
                  <a:srgbClr val="000000"/>
                </a:solidFill>
                <a:latin typeface="Arial" charset="0"/>
                <a:cs typeface="Arial" charset="0"/>
                <a:sym typeface="Arial" charset="0"/>
              </a:defRPr>
            </a:lvl1pPr>
          </a:lstStyle>
          <a:p>
            <a:fld id="{8312EABE-4524-4CF8-8ACA-66069F448767}" type="slidenum">
              <a:rPr lang="en-US"/>
              <a:pPr/>
              <a:t>‹#›</a:t>
            </a:fld>
            <a:endParaRPr lang="en-US"/>
          </a:p>
        </p:txBody>
      </p:sp>
    </p:spTree>
    <p:extLst>
      <p:ext uri="{BB962C8B-B14F-4D97-AF65-F5344CB8AC3E}">
        <p14:creationId xmlns:p14="http://schemas.microsoft.com/office/powerpoint/2010/main" val="4002223590"/>
      </p:ext>
    </p:extLst>
  </p:cSld>
  <p:clrMapOvr>
    <a:masterClrMapping/>
  </p:clrMapOvr>
  <p:transition spd="med"/>
</p:sldLayout>
</file>

<file path=ppt/slideLayouts/slideLayout166.xml><?xml version="1.0" encoding="utf-8"?>
<p:sldLayout xmlns:a="http://schemas.openxmlformats.org/drawingml/2006/main" xmlns:r="http://schemas.openxmlformats.org/officeDocument/2006/relationships" xmlns:p="http://schemas.openxmlformats.org/presentationml/2006/main" type="tx">
  <p:cSld name="changing_white copie 4">
    <p:bg>
      <p:bgPr>
        <a:solidFill>
          <a:srgbClr val="FFFFFF"/>
        </a:solidFill>
        <a:effectLst/>
      </p:bgPr>
    </p:bg>
    <p:spTree>
      <p:nvGrpSpPr>
        <p:cNvPr id="1" name=""/>
        <p:cNvGrpSpPr/>
        <p:nvPr/>
      </p:nvGrpSpPr>
      <p:grpSpPr>
        <a:xfrm>
          <a:off x="0" y="0"/>
          <a:ext cx="0" cy="0"/>
          <a:chOff x="0" y="0"/>
          <a:chExt cx="0" cy="0"/>
        </a:xfrm>
      </p:grpSpPr>
      <p:sp>
        <p:nvSpPr>
          <p:cNvPr id="1080" name="Shape 1080"/>
          <p:cNvSpPr>
            <a:spLocks noGrp="1"/>
          </p:cNvSpPr>
          <p:nvPr>
            <p:ph type="title"/>
          </p:nvPr>
        </p:nvSpPr>
        <p:spPr>
          <a:xfrm>
            <a:off x="476251" y="115895"/>
            <a:ext cx="8188325" cy="1509713"/>
          </a:xfrm>
          <a:prstGeom prst="rect">
            <a:avLst/>
          </a:prstGeom>
        </p:spPr>
        <p:txBody>
          <a:bodyPr lIns="0" tIns="0" rIns="0" bIns="0"/>
          <a:lstStyle>
            <a:lvl1pPr marL="0" marR="0">
              <a:defRPr sz="2400">
                <a:solidFill>
                  <a:srgbClr val="002778"/>
                </a:solidFill>
                <a:uFill>
                  <a:solidFill>
                    <a:srgbClr val="002778"/>
                  </a:solidFill>
                </a:uFill>
              </a:defRPr>
            </a:lvl1pPr>
          </a:lstStyle>
          <a:p>
            <a:r>
              <a:t>Texte du titre</a:t>
            </a:r>
          </a:p>
        </p:txBody>
      </p:sp>
      <p:sp>
        <p:nvSpPr>
          <p:cNvPr id="1081" name="Shape 1081"/>
          <p:cNvSpPr>
            <a:spLocks noGrp="1"/>
          </p:cNvSpPr>
          <p:nvPr>
            <p:ph type="body" idx="1"/>
          </p:nvPr>
        </p:nvSpPr>
        <p:spPr>
          <a:xfrm>
            <a:off x="476250" y="1625600"/>
            <a:ext cx="8186739" cy="5232400"/>
          </a:xfrm>
          <a:prstGeom prst="rect">
            <a:avLst/>
          </a:prstGeom>
        </p:spPr>
        <p:txBody>
          <a:bodyPr lIns="0" tIns="0" rIns="0" bIns="0"/>
          <a:lstStyle>
            <a:lvl1pPr marL="263414" marR="0" indent="-263414">
              <a:lnSpc>
                <a:spcPct val="100000"/>
              </a:lnSpc>
              <a:spcBef>
                <a:spcPts val="500"/>
              </a:spcBef>
              <a:buClr>
                <a:srgbClr val="00C4FF"/>
              </a:buClr>
              <a:buFont typeface="Verdana"/>
              <a:buChar char="•"/>
              <a:defRPr sz="1800">
                <a:solidFill>
                  <a:srgbClr val="002778"/>
                </a:solidFill>
                <a:uFill>
                  <a:solidFill>
                    <a:srgbClr val="002778"/>
                  </a:solidFill>
                </a:uFill>
              </a:defRPr>
            </a:lvl1pPr>
            <a:lvl2pPr marL="802947" marR="0" indent="-263414">
              <a:lnSpc>
                <a:spcPct val="100000"/>
              </a:lnSpc>
              <a:spcBef>
                <a:spcPts val="400"/>
              </a:spcBef>
              <a:buClr>
                <a:srgbClr val="ED610C"/>
              </a:buClr>
              <a:buSzPct val="100000"/>
              <a:buFont typeface="Verdana"/>
              <a:buChar char="•"/>
              <a:defRPr sz="1600">
                <a:solidFill>
                  <a:srgbClr val="002778"/>
                </a:solidFill>
                <a:uFill>
                  <a:solidFill>
                    <a:srgbClr val="002778"/>
                  </a:solidFill>
                </a:uFill>
              </a:defRPr>
            </a:lvl2pPr>
            <a:lvl3pPr marL="1344061" marR="0" indent="-268175">
              <a:lnSpc>
                <a:spcPct val="100000"/>
              </a:lnSpc>
              <a:buClr>
                <a:srgbClr val="002778"/>
              </a:buClr>
              <a:buSzPct val="100000"/>
              <a:buFont typeface="Verdana"/>
              <a:buChar char="•"/>
              <a:defRPr sz="2000">
                <a:solidFill>
                  <a:srgbClr val="002778"/>
                </a:solidFill>
                <a:uFill>
                  <a:solidFill>
                    <a:srgbClr val="002778"/>
                  </a:solidFill>
                </a:uFill>
              </a:defRPr>
            </a:lvl3pPr>
            <a:lvl4pPr marL="1883587" marR="0" indent="-263414">
              <a:lnSpc>
                <a:spcPct val="100000"/>
              </a:lnSpc>
              <a:spcBef>
                <a:spcPts val="300"/>
              </a:spcBef>
              <a:buClr>
                <a:srgbClr val="9D8F83"/>
              </a:buClr>
              <a:buFont typeface="Verdana"/>
              <a:buChar char="•"/>
              <a:defRPr sz="1200">
                <a:solidFill>
                  <a:srgbClr val="002778"/>
                </a:solidFill>
                <a:uFill>
                  <a:solidFill>
                    <a:srgbClr val="002778"/>
                  </a:solidFill>
                </a:uFill>
              </a:defRPr>
            </a:lvl4pPr>
            <a:lvl5pPr marL="2423120" marR="0" indent="-277698">
              <a:lnSpc>
                <a:spcPct val="100000"/>
              </a:lnSpc>
              <a:spcBef>
                <a:spcPts val="300"/>
              </a:spcBef>
              <a:buClr>
                <a:srgbClr val="000000"/>
              </a:buClr>
              <a:buFont typeface="Verdana"/>
              <a:buChar char="•"/>
              <a:defRPr sz="11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1082"/>
          <p:cNvSpPr>
            <a:spLocks noGrp="1"/>
          </p:cNvSpPr>
          <p:nvPr>
            <p:ph type="sldNum" sz="quarter" idx="10"/>
          </p:nvPr>
        </p:nvSpPr>
        <p:spPr>
          <a:xfrm>
            <a:off x="4364038" y="6388100"/>
            <a:ext cx="415925" cy="409575"/>
          </a:xfrm>
        </p:spPr>
        <p:txBody>
          <a:bodyPr/>
          <a:lstStyle>
            <a:lvl1pPr hangingPunct="1">
              <a:defRPr sz="2000">
                <a:solidFill>
                  <a:srgbClr val="000000"/>
                </a:solidFill>
                <a:latin typeface="Arial" charset="0"/>
                <a:cs typeface="Arial" charset="0"/>
                <a:sym typeface="Arial" charset="0"/>
              </a:defRPr>
            </a:lvl1pPr>
          </a:lstStyle>
          <a:p>
            <a:fld id="{2574C308-B044-4294-9374-AAA2E2A85252}" type="slidenum">
              <a:rPr lang="en-US"/>
              <a:pPr/>
              <a:t>‹#›</a:t>
            </a:fld>
            <a:endParaRPr lang="en-US"/>
          </a:p>
        </p:txBody>
      </p:sp>
    </p:spTree>
    <p:extLst>
      <p:ext uri="{BB962C8B-B14F-4D97-AF65-F5344CB8AC3E}">
        <p14:creationId xmlns:p14="http://schemas.microsoft.com/office/powerpoint/2010/main" val="849589020"/>
      </p:ext>
    </p:extLst>
  </p:cSld>
  <p:clrMapOvr>
    <a:masterClrMapping/>
  </p:clrMapOvr>
  <p:transition spd="med"/>
</p:sldLayout>
</file>

<file path=ppt/slideLayouts/slideLayout167.xml><?xml version="1.0" encoding="utf-8"?>
<p:sldLayout xmlns:a="http://schemas.openxmlformats.org/drawingml/2006/main" xmlns:r="http://schemas.openxmlformats.org/officeDocument/2006/relationships" xmlns:p="http://schemas.openxmlformats.org/presentationml/2006/main" type="tx">
  <p:cSld name="changing_white copie 6">
    <p:bg>
      <p:bgPr>
        <a:solidFill>
          <a:srgbClr val="FFFFFF"/>
        </a:solidFill>
        <a:effectLst/>
      </p:bgPr>
    </p:bg>
    <p:spTree>
      <p:nvGrpSpPr>
        <p:cNvPr id="1" name=""/>
        <p:cNvGrpSpPr/>
        <p:nvPr/>
      </p:nvGrpSpPr>
      <p:grpSpPr>
        <a:xfrm>
          <a:off x="0" y="0"/>
          <a:ext cx="0" cy="0"/>
          <a:chOff x="0" y="0"/>
          <a:chExt cx="0" cy="0"/>
        </a:xfrm>
      </p:grpSpPr>
      <p:sp>
        <p:nvSpPr>
          <p:cNvPr id="1089" name="Shape 1089"/>
          <p:cNvSpPr>
            <a:spLocks noGrp="1"/>
          </p:cNvSpPr>
          <p:nvPr>
            <p:ph type="title"/>
          </p:nvPr>
        </p:nvSpPr>
        <p:spPr>
          <a:xfrm>
            <a:off x="476251" y="115895"/>
            <a:ext cx="8188325" cy="1509713"/>
          </a:xfrm>
          <a:prstGeom prst="rect">
            <a:avLst/>
          </a:prstGeom>
        </p:spPr>
        <p:txBody>
          <a:bodyPr lIns="0" tIns="0" rIns="0" bIns="0"/>
          <a:lstStyle>
            <a:lvl1pPr marL="0" marR="0">
              <a:defRPr sz="2400">
                <a:solidFill>
                  <a:srgbClr val="002778"/>
                </a:solidFill>
                <a:uFill>
                  <a:solidFill>
                    <a:srgbClr val="002778"/>
                  </a:solidFill>
                </a:uFill>
              </a:defRPr>
            </a:lvl1pPr>
          </a:lstStyle>
          <a:p>
            <a:r>
              <a:t>Texte du titre</a:t>
            </a:r>
          </a:p>
        </p:txBody>
      </p:sp>
      <p:sp>
        <p:nvSpPr>
          <p:cNvPr id="1090" name="Shape 1090"/>
          <p:cNvSpPr>
            <a:spLocks noGrp="1"/>
          </p:cNvSpPr>
          <p:nvPr>
            <p:ph type="body" idx="1"/>
          </p:nvPr>
        </p:nvSpPr>
        <p:spPr>
          <a:xfrm>
            <a:off x="476250" y="1625600"/>
            <a:ext cx="8186739" cy="5232400"/>
          </a:xfrm>
          <a:prstGeom prst="rect">
            <a:avLst/>
          </a:prstGeom>
        </p:spPr>
        <p:txBody>
          <a:bodyPr lIns="0" tIns="0" rIns="0" bIns="0"/>
          <a:lstStyle>
            <a:lvl1pPr marL="263414" marR="0" indent="-263414">
              <a:lnSpc>
                <a:spcPct val="100000"/>
              </a:lnSpc>
              <a:spcBef>
                <a:spcPts val="500"/>
              </a:spcBef>
              <a:buClr>
                <a:srgbClr val="00C4FF"/>
              </a:buClr>
              <a:buFont typeface="Verdana"/>
              <a:buChar char="•"/>
              <a:defRPr sz="1800">
                <a:solidFill>
                  <a:srgbClr val="002778"/>
                </a:solidFill>
                <a:uFill>
                  <a:solidFill>
                    <a:srgbClr val="002778"/>
                  </a:solidFill>
                </a:uFill>
              </a:defRPr>
            </a:lvl1pPr>
            <a:lvl2pPr marL="802947" marR="0" indent="-263414">
              <a:lnSpc>
                <a:spcPct val="100000"/>
              </a:lnSpc>
              <a:spcBef>
                <a:spcPts val="400"/>
              </a:spcBef>
              <a:buClr>
                <a:srgbClr val="ED610C"/>
              </a:buClr>
              <a:buSzPct val="100000"/>
              <a:buFont typeface="Verdana"/>
              <a:buChar char="•"/>
              <a:defRPr sz="1600">
                <a:solidFill>
                  <a:srgbClr val="002778"/>
                </a:solidFill>
                <a:uFill>
                  <a:solidFill>
                    <a:srgbClr val="002778"/>
                  </a:solidFill>
                </a:uFill>
              </a:defRPr>
            </a:lvl2pPr>
            <a:lvl3pPr marL="1344061" marR="0" indent="-268175">
              <a:lnSpc>
                <a:spcPct val="100000"/>
              </a:lnSpc>
              <a:buClr>
                <a:srgbClr val="002778"/>
              </a:buClr>
              <a:buSzPct val="100000"/>
              <a:buFont typeface="Verdana"/>
              <a:buChar char="•"/>
              <a:defRPr sz="2000">
                <a:solidFill>
                  <a:srgbClr val="002778"/>
                </a:solidFill>
                <a:uFill>
                  <a:solidFill>
                    <a:srgbClr val="002778"/>
                  </a:solidFill>
                </a:uFill>
              </a:defRPr>
            </a:lvl3pPr>
            <a:lvl4pPr marL="1883587" marR="0" indent="-263414">
              <a:lnSpc>
                <a:spcPct val="100000"/>
              </a:lnSpc>
              <a:spcBef>
                <a:spcPts val="300"/>
              </a:spcBef>
              <a:buClr>
                <a:srgbClr val="9D8F83"/>
              </a:buClr>
              <a:buFont typeface="Verdana"/>
              <a:buChar char="•"/>
              <a:defRPr sz="1200">
                <a:solidFill>
                  <a:srgbClr val="002778"/>
                </a:solidFill>
                <a:uFill>
                  <a:solidFill>
                    <a:srgbClr val="002778"/>
                  </a:solidFill>
                </a:uFill>
              </a:defRPr>
            </a:lvl4pPr>
            <a:lvl5pPr marL="2423120" marR="0" indent="-277698">
              <a:lnSpc>
                <a:spcPct val="100000"/>
              </a:lnSpc>
              <a:spcBef>
                <a:spcPts val="300"/>
              </a:spcBef>
              <a:buClr>
                <a:srgbClr val="000000"/>
              </a:buClr>
              <a:buFont typeface="Verdana"/>
              <a:buChar char="•"/>
              <a:defRPr sz="11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1091"/>
          <p:cNvSpPr>
            <a:spLocks noGrp="1"/>
          </p:cNvSpPr>
          <p:nvPr>
            <p:ph type="sldNum" sz="quarter" idx="10"/>
          </p:nvPr>
        </p:nvSpPr>
        <p:spPr>
          <a:xfrm>
            <a:off x="4364038" y="6388100"/>
            <a:ext cx="415925" cy="409575"/>
          </a:xfrm>
        </p:spPr>
        <p:txBody>
          <a:bodyPr/>
          <a:lstStyle>
            <a:lvl1pPr hangingPunct="1">
              <a:defRPr sz="2000">
                <a:solidFill>
                  <a:srgbClr val="000000"/>
                </a:solidFill>
                <a:latin typeface="Arial" charset="0"/>
                <a:cs typeface="Arial" charset="0"/>
                <a:sym typeface="Arial" charset="0"/>
              </a:defRPr>
            </a:lvl1pPr>
          </a:lstStyle>
          <a:p>
            <a:fld id="{4BE940C1-8A9C-4311-8AD1-43AB3CA79958}" type="slidenum">
              <a:rPr lang="en-US"/>
              <a:pPr/>
              <a:t>‹#›</a:t>
            </a:fld>
            <a:endParaRPr lang="en-US"/>
          </a:p>
        </p:txBody>
      </p:sp>
    </p:spTree>
    <p:extLst>
      <p:ext uri="{BB962C8B-B14F-4D97-AF65-F5344CB8AC3E}">
        <p14:creationId xmlns:p14="http://schemas.microsoft.com/office/powerpoint/2010/main" val="878132408"/>
      </p:ext>
    </p:extLst>
  </p:cSld>
  <p:clrMapOvr>
    <a:masterClrMapping/>
  </p:clrMapOvr>
  <p:transition spd="med"/>
</p:sldLayout>
</file>

<file path=ppt/slideLayouts/slideLayout168.xml><?xml version="1.0" encoding="utf-8"?>
<p:sldLayout xmlns:a="http://schemas.openxmlformats.org/drawingml/2006/main" xmlns:r="http://schemas.openxmlformats.org/officeDocument/2006/relationships" xmlns:p="http://schemas.openxmlformats.org/presentationml/2006/main" type="tx">
  <p:cSld name="1_Titre et puces - Gauche copie 2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98" name="Shape 1098"/>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099" name="Shape 1099"/>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00"/>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A4CD0D1A-6C3D-443B-A83F-E6B6F3EE24F0}" type="slidenum">
              <a:rPr lang="en-US"/>
              <a:pPr/>
              <a:t>‹#›</a:t>
            </a:fld>
            <a:endParaRPr lang="en-US"/>
          </a:p>
        </p:txBody>
      </p:sp>
    </p:spTree>
    <p:extLst>
      <p:ext uri="{BB962C8B-B14F-4D97-AF65-F5344CB8AC3E}">
        <p14:creationId xmlns:p14="http://schemas.microsoft.com/office/powerpoint/2010/main" val="3012335965"/>
      </p:ext>
    </p:extLst>
  </p:cSld>
  <p:clrMapOvr>
    <a:masterClrMapping/>
  </p:clrMapOvr>
  <p:transition spd="med"/>
</p:sldLayout>
</file>

<file path=ppt/slideLayouts/slideLayout169.xml><?xml version="1.0" encoding="utf-8"?>
<p:sldLayout xmlns:a="http://schemas.openxmlformats.org/drawingml/2006/main" xmlns:r="http://schemas.openxmlformats.org/officeDocument/2006/relationships" xmlns:p="http://schemas.openxmlformats.org/presentationml/2006/main" type="tx">
  <p:cSld name="Fireball - No Graphics copie 3">
    <p:bg>
      <p:bgPr>
        <a:solidFill>
          <a:srgbClr val="000000"/>
        </a:solidFill>
        <a:effectLst/>
      </p:bgPr>
    </p:bg>
    <p:spTree>
      <p:nvGrpSpPr>
        <p:cNvPr id="1" name=""/>
        <p:cNvGrpSpPr/>
        <p:nvPr/>
      </p:nvGrpSpPr>
      <p:grpSpPr>
        <a:xfrm>
          <a:off x="0" y="0"/>
          <a:ext cx="0" cy="0"/>
          <a:chOff x="0" y="0"/>
          <a:chExt cx="0" cy="0"/>
        </a:xfrm>
      </p:grpSpPr>
      <p:sp>
        <p:nvSpPr>
          <p:cNvPr id="1107" name="Shape 1107"/>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108" name="Shape 1108"/>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109"/>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pitchFamily="18" charset="0"/>
                <a:cs typeface="Times New Roman" pitchFamily="18" charset="0"/>
                <a:sym typeface="Times New Roman" pitchFamily="18" charset="0"/>
              </a:defRPr>
            </a:lvl1pPr>
          </a:lstStyle>
          <a:p>
            <a:fld id="{50008347-68E1-4E9A-8984-54F4FB6BDC16}" type="slidenum">
              <a:rPr lang="en-US"/>
              <a:pPr/>
              <a:t>‹#›</a:t>
            </a:fld>
            <a:endParaRPr lang="en-US"/>
          </a:p>
        </p:txBody>
      </p:sp>
    </p:spTree>
    <p:extLst>
      <p:ext uri="{BB962C8B-B14F-4D97-AF65-F5344CB8AC3E}">
        <p14:creationId xmlns:p14="http://schemas.microsoft.com/office/powerpoint/2010/main" val="2310595334"/>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883988035"/>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x">
  <p:cSld name="Titre et puces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16" name="Shape 1116"/>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117" name="Shape 1117"/>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sz="2200">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18"/>
          <p:cNvSpPr>
            <a:spLocks noGrp="1"/>
          </p:cNvSpPr>
          <p:nvPr>
            <p:ph type="sldNum" sz="quarter" idx="10"/>
          </p:nvPr>
        </p:nvSpPr>
        <p:spPr>
          <a:xfrm>
            <a:off x="4403725" y="65659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77A90034-A6E0-4953-8070-56FD69103BD3}" type="slidenum">
              <a:rPr lang="en-US"/>
              <a:pPr/>
              <a:t>‹#›</a:t>
            </a:fld>
            <a:endParaRPr lang="en-US"/>
          </a:p>
        </p:txBody>
      </p:sp>
    </p:spTree>
    <p:extLst>
      <p:ext uri="{BB962C8B-B14F-4D97-AF65-F5344CB8AC3E}">
        <p14:creationId xmlns:p14="http://schemas.microsoft.com/office/powerpoint/2010/main" val="1204536619"/>
      </p:ext>
    </p:extLst>
  </p:cSld>
  <p:clrMapOvr>
    <a:masterClrMapping/>
  </p:clrMapOvr>
  <p:transition spd="med"/>
</p:sldLayout>
</file>

<file path=ppt/slideLayouts/slideLayout171.xml><?xml version="1.0" encoding="utf-8"?>
<p:sldLayout xmlns:a="http://schemas.openxmlformats.org/drawingml/2006/main" xmlns:r="http://schemas.openxmlformats.org/officeDocument/2006/relationships" xmlns:p="http://schemas.openxmlformats.org/presentationml/2006/main" type="tx">
  <p:cSld name="1_Titre et puces copi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25" name="Shape 1125"/>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126" name="Shape 1126"/>
          <p:cNvSpPr>
            <a:spLocks noGrp="1"/>
          </p:cNvSpPr>
          <p:nvPr>
            <p:ph type="body" idx="1"/>
          </p:nvPr>
        </p:nvSpPr>
        <p:spPr>
          <a:xfrm>
            <a:off x="635000" y="1130300"/>
            <a:ext cx="78613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63303" marR="0" indent="-409407">
              <a:lnSpc>
                <a:spcPct val="100000"/>
              </a:lnSpc>
              <a:spcBef>
                <a:spcPts val="2100"/>
              </a:spcBef>
              <a:buClrTx/>
              <a:buSzPct val="139000"/>
              <a:buFontTx/>
              <a:buChar char="•"/>
              <a:defRPr sz="2200">
                <a:latin typeface="Monaco"/>
                <a:ea typeface="Monaco"/>
                <a:cs typeface="Monaco"/>
                <a:sym typeface="Monaco"/>
              </a:defRPr>
            </a:lvl1pPr>
            <a:lvl2pPr marL="1120317" marR="0" indent="-409407">
              <a:lnSpc>
                <a:spcPct val="100000"/>
              </a:lnSpc>
              <a:spcBef>
                <a:spcPts val="2100"/>
              </a:spcBef>
              <a:buClrTx/>
              <a:buSzPct val="139000"/>
              <a:buFontTx/>
              <a:buChar char="•"/>
              <a:defRPr sz="2200">
                <a:latin typeface="Monaco"/>
                <a:ea typeface="Monaco"/>
                <a:cs typeface="Monaco"/>
                <a:sym typeface="Monaco"/>
              </a:defRPr>
            </a:lvl2pPr>
            <a:lvl3pPr marL="1577328" marR="0" indent="-409407">
              <a:lnSpc>
                <a:spcPct val="100000"/>
              </a:lnSpc>
              <a:spcBef>
                <a:spcPts val="2100"/>
              </a:spcBef>
              <a:buClrTx/>
              <a:buSzPct val="139000"/>
              <a:buFontTx/>
              <a:buChar char="•"/>
              <a:defRPr sz="2200">
                <a:latin typeface="Monaco"/>
                <a:ea typeface="Monaco"/>
                <a:cs typeface="Monaco"/>
                <a:sym typeface="Monaco"/>
              </a:defRPr>
            </a:lvl3pPr>
            <a:lvl4pPr marL="2034343" marR="0" indent="-409407">
              <a:lnSpc>
                <a:spcPct val="100000"/>
              </a:lnSpc>
              <a:spcBef>
                <a:spcPts val="2100"/>
              </a:spcBef>
              <a:buSzPct val="139000"/>
              <a:buChar char="•"/>
              <a:defRPr sz="2200">
                <a:latin typeface="Monaco"/>
                <a:ea typeface="Monaco"/>
                <a:cs typeface="Monaco"/>
                <a:sym typeface="Monaco"/>
              </a:defRPr>
            </a:lvl4pPr>
            <a:lvl5pPr marL="2491353" marR="0" indent="-409407">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27"/>
          <p:cNvSpPr>
            <a:spLocks noGrp="1"/>
          </p:cNvSpPr>
          <p:nvPr>
            <p:ph type="sldNum" sz="quarter" idx="10"/>
          </p:nvPr>
        </p:nvSpPr>
        <p:spPr>
          <a:xfrm>
            <a:off x="4391025" y="6388100"/>
            <a:ext cx="361950" cy="276225"/>
          </a:xfrm>
        </p:spPr>
        <p:txBody>
          <a:bodyPr/>
          <a:lstStyle>
            <a:lvl1pPr hangingPunct="1">
              <a:defRPr sz="1100">
                <a:solidFill>
                  <a:srgbClr val="FFFFFF"/>
                </a:solidFill>
                <a:latin typeface="Monaco"/>
                <a:ea typeface="Monaco"/>
                <a:cs typeface="Monaco"/>
                <a:sym typeface="Monaco"/>
              </a:defRPr>
            </a:lvl1pPr>
          </a:lstStyle>
          <a:p>
            <a:fld id="{5FA79C64-615F-4FF4-9CCE-8C68CDBEB3AD}" type="slidenum">
              <a:rPr lang="en-US"/>
              <a:pPr/>
              <a:t>‹#›</a:t>
            </a:fld>
            <a:endParaRPr lang="en-US"/>
          </a:p>
        </p:txBody>
      </p:sp>
    </p:spTree>
    <p:extLst>
      <p:ext uri="{BB962C8B-B14F-4D97-AF65-F5344CB8AC3E}">
        <p14:creationId xmlns:p14="http://schemas.microsoft.com/office/powerpoint/2010/main" val="687488106"/>
      </p:ext>
    </p:extLst>
  </p:cSld>
  <p:clrMapOvr>
    <a:masterClrMapping/>
  </p:clrMapOvr>
  <p:transition spd="med"/>
</p:sldLayout>
</file>

<file path=ppt/slideLayouts/slideLayout172.xml><?xml version="1.0" encoding="utf-8"?>
<p:sldLayout xmlns:a="http://schemas.openxmlformats.org/drawingml/2006/main" xmlns:r="http://schemas.openxmlformats.org/officeDocument/2006/relationships" xmlns:p="http://schemas.openxmlformats.org/presentationml/2006/main" type="tx">
  <p:cSld name="1_Fireball - No Graphics">
    <p:bg>
      <p:bgPr>
        <a:solidFill>
          <a:srgbClr val="000000"/>
        </a:solidFill>
        <a:effectLst/>
      </p:bgPr>
    </p:bg>
    <p:spTree>
      <p:nvGrpSpPr>
        <p:cNvPr id="1" name=""/>
        <p:cNvGrpSpPr/>
        <p:nvPr/>
      </p:nvGrpSpPr>
      <p:grpSpPr>
        <a:xfrm>
          <a:off x="0" y="0"/>
          <a:ext cx="0" cy="0"/>
          <a:chOff x="0" y="0"/>
          <a:chExt cx="0" cy="0"/>
        </a:xfrm>
      </p:grpSpPr>
      <p:sp>
        <p:nvSpPr>
          <p:cNvPr id="1134" name="Shape 1134"/>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135" name="Shape 1135"/>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136"/>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pitchFamily="18" charset="0"/>
                <a:cs typeface="Times New Roman" pitchFamily="18" charset="0"/>
                <a:sym typeface="Times New Roman" pitchFamily="18" charset="0"/>
              </a:defRPr>
            </a:lvl1pPr>
          </a:lstStyle>
          <a:p>
            <a:fld id="{457A09DB-D712-4959-9B33-D8D8CB43F01E}" type="slidenum">
              <a:rPr lang="en-US"/>
              <a:pPr/>
              <a:t>‹#›</a:t>
            </a:fld>
            <a:endParaRPr lang="en-US"/>
          </a:p>
        </p:txBody>
      </p:sp>
    </p:spTree>
    <p:extLst>
      <p:ext uri="{BB962C8B-B14F-4D97-AF65-F5344CB8AC3E}">
        <p14:creationId xmlns:p14="http://schemas.microsoft.com/office/powerpoint/2010/main" val="31796163"/>
      </p:ext>
    </p:extLst>
  </p:cSld>
  <p:clrMapOvr>
    <a:masterClrMapping/>
  </p:clrMapOvr>
  <p:transition spd="med"/>
</p:sldLayout>
</file>

<file path=ppt/slideLayouts/slideLayout173.xml><?xml version="1.0" encoding="utf-8"?>
<p:sldLayout xmlns:a="http://schemas.openxmlformats.org/drawingml/2006/main" xmlns:r="http://schemas.openxmlformats.org/officeDocument/2006/relationships" xmlns:p="http://schemas.openxmlformats.org/presentationml/2006/main" type="tx">
  <p:cSld name="Fireball - No Graphics copie">
    <p:bg>
      <p:bgPr>
        <a:solidFill>
          <a:srgbClr val="000000"/>
        </a:solidFill>
        <a:effectLst/>
      </p:bgPr>
    </p:bg>
    <p:spTree>
      <p:nvGrpSpPr>
        <p:cNvPr id="1" name=""/>
        <p:cNvGrpSpPr/>
        <p:nvPr/>
      </p:nvGrpSpPr>
      <p:grpSpPr>
        <a:xfrm>
          <a:off x="0" y="0"/>
          <a:ext cx="0" cy="0"/>
          <a:chOff x="0" y="0"/>
          <a:chExt cx="0" cy="0"/>
        </a:xfrm>
      </p:grpSpPr>
      <p:sp>
        <p:nvSpPr>
          <p:cNvPr id="1143" name="Shape 1143"/>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144" name="Shape 1144"/>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145"/>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pitchFamily="18" charset="0"/>
                <a:cs typeface="Times New Roman" pitchFamily="18" charset="0"/>
                <a:sym typeface="Times New Roman" pitchFamily="18" charset="0"/>
              </a:defRPr>
            </a:lvl1pPr>
          </a:lstStyle>
          <a:p>
            <a:fld id="{938D616E-4FB4-47D2-80D4-325840236073}" type="slidenum">
              <a:rPr lang="en-US"/>
              <a:pPr/>
              <a:t>‹#›</a:t>
            </a:fld>
            <a:endParaRPr lang="en-US"/>
          </a:p>
        </p:txBody>
      </p:sp>
    </p:spTree>
    <p:extLst>
      <p:ext uri="{BB962C8B-B14F-4D97-AF65-F5344CB8AC3E}">
        <p14:creationId xmlns:p14="http://schemas.microsoft.com/office/powerpoint/2010/main" val="3171541636"/>
      </p:ext>
    </p:extLst>
  </p:cSld>
  <p:clrMapOvr>
    <a:masterClrMapping/>
  </p:clrMapOvr>
  <p:transition spd="med"/>
</p:sldLayout>
</file>

<file path=ppt/slideLayouts/slideLayout174.xml><?xml version="1.0" encoding="utf-8"?>
<p:sldLayout xmlns:a="http://schemas.openxmlformats.org/drawingml/2006/main" xmlns:r="http://schemas.openxmlformats.org/officeDocument/2006/relationships" xmlns:p="http://schemas.openxmlformats.org/presentationml/2006/main" type="tx">
  <p:cSld name="Fireball - No Graphics copie 1">
    <p:bg>
      <p:bgPr>
        <a:solidFill>
          <a:srgbClr val="000000"/>
        </a:solidFill>
        <a:effectLst/>
      </p:bgPr>
    </p:bg>
    <p:spTree>
      <p:nvGrpSpPr>
        <p:cNvPr id="1" name=""/>
        <p:cNvGrpSpPr/>
        <p:nvPr/>
      </p:nvGrpSpPr>
      <p:grpSpPr>
        <a:xfrm>
          <a:off x="0" y="0"/>
          <a:ext cx="0" cy="0"/>
          <a:chOff x="0" y="0"/>
          <a:chExt cx="0" cy="0"/>
        </a:xfrm>
      </p:grpSpPr>
      <p:sp>
        <p:nvSpPr>
          <p:cNvPr id="1152" name="Shape 1152"/>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153" name="Shape 1153"/>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154"/>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pitchFamily="18" charset="0"/>
                <a:cs typeface="Times New Roman" pitchFamily="18" charset="0"/>
                <a:sym typeface="Times New Roman" pitchFamily="18" charset="0"/>
              </a:defRPr>
            </a:lvl1pPr>
          </a:lstStyle>
          <a:p>
            <a:fld id="{4FE574D7-1DCE-49AF-A72A-F9B567AC32D0}" type="slidenum">
              <a:rPr lang="en-US"/>
              <a:pPr/>
              <a:t>‹#›</a:t>
            </a:fld>
            <a:endParaRPr lang="en-US"/>
          </a:p>
        </p:txBody>
      </p:sp>
    </p:spTree>
    <p:extLst>
      <p:ext uri="{BB962C8B-B14F-4D97-AF65-F5344CB8AC3E}">
        <p14:creationId xmlns:p14="http://schemas.microsoft.com/office/powerpoint/2010/main" val="550007456"/>
      </p:ext>
    </p:extLst>
  </p:cSld>
  <p:clrMapOvr>
    <a:masterClrMapping/>
  </p:clrMapOvr>
  <p:transition spd="med"/>
</p:sldLayout>
</file>

<file path=ppt/slideLayouts/slideLayout175.xml><?xml version="1.0" encoding="utf-8"?>
<p:sldLayout xmlns:a="http://schemas.openxmlformats.org/drawingml/2006/main" xmlns:r="http://schemas.openxmlformats.org/officeDocument/2006/relationships" xmlns:p="http://schemas.openxmlformats.org/presentationml/2006/main" type="tx">
  <p:cSld name="1_Fireball - No Graphics copie 2">
    <p:bg>
      <p:bgPr>
        <a:solidFill>
          <a:srgbClr val="000000"/>
        </a:solidFill>
        <a:effectLst/>
      </p:bgPr>
    </p:bg>
    <p:spTree>
      <p:nvGrpSpPr>
        <p:cNvPr id="1" name=""/>
        <p:cNvGrpSpPr/>
        <p:nvPr/>
      </p:nvGrpSpPr>
      <p:grpSpPr>
        <a:xfrm>
          <a:off x="0" y="0"/>
          <a:ext cx="0" cy="0"/>
          <a:chOff x="0" y="0"/>
          <a:chExt cx="0" cy="0"/>
        </a:xfrm>
      </p:grpSpPr>
      <p:sp>
        <p:nvSpPr>
          <p:cNvPr id="1161" name="Shape 1161"/>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162" name="Shape 1162"/>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163"/>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pitchFamily="18" charset="0"/>
                <a:cs typeface="Times New Roman" pitchFamily="18" charset="0"/>
                <a:sym typeface="Times New Roman" pitchFamily="18" charset="0"/>
              </a:defRPr>
            </a:lvl1pPr>
          </a:lstStyle>
          <a:p>
            <a:fld id="{F0FAFCFB-2961-4F42-BE5F-1A4718EFE993}" type="slidenum">
              <a:rPr lang="en-US"/>
              <a:pPr/>
              <a:t>‹#›</a:t>
            </a:fld>
            <a:endParaRPr lang="en-US"/>
          </a:p>
        </p:txBody>
      </p:sp>
    </p:spTree>
    <p:extLst>
      <p:ext uri="{BB962C8B-B14F-4D97-AF65-F5344CB8AC3E}">
        <p14:creationId xmlns:p14="http://schemas.microsoft.com/office/powerpoint/2010/main" val="3143739324"/>
      </p:ext>
    </p:extLst>
  </p:cSld>
  <p:clrMapOvr>
    <a:masterClrMapping/>
  </p:clrMapOvr>
  <p:transition spd="med"/>
</p:sldLayout>
</file>

<file path=ppt/slideLayouts/slideLayout176.xml><?xml version="1.0" encoding="utf-8"?>
<p:sldLayout xmlns:a="http://schemas.openxmlformats.org/drawingml/2006/main" xmlns:r="http://schemas.openxmlformats.org/officeDocument/2006/relationships" xmlns:p="http://schemas.openxmlformats.org/presentationml/2006/main" type="tx">
  <p:cSld name="2_Titre et puces - Gauche copie 1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70" name="Shape 1170"/>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171" name="Shape 1171"/>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72"/>
          <p:cNvSpPr>
            <a:spLocks noGrp="1"/>
          </p:cNvSpPr>
          <p:nvPr>
            <p:ph type="sldNum" sz="quarter" idx="10"/>
          </p:nvPr>
        </p:nvSpPr>
        <p:spPr>
          <a:xfrm>
            <a:off x="4387850" y="6540500"/>
            <a:ext cx="361950" cy="276225"/>
          </a:xfrm>
        </p:spPr>
        <p:txBody>
          <a:bodyPr/>
          <a:lstStyle>
            <a:lvl1pPr hangingPunct="1">
              <a:defRPr sz="1100">
                <a:solidFill>
                  <a:srgbClr val="FFFFFF"/>
                </a:solidFill>
                <a:latin typeface="Monaco"/>
                <a:ea typeface="Monaco"/>
                <a:cs typeface="Monaco"/>
                <a:sym typeface="Monaco"/>
              </a:defRPr>
            </a:lvl1pPr>
          </a:lstStyle>
          <a:p>
            <a:fld id="{BC9478FC-DD5A-4DB6-978F-8CF23319C1F6}" type="slidenum">
              <a:rPr lang="en-US"/>
              <a:pPr/>
              <a:t>‹#›</a:t>
            </a:fld>
            <a:endParaRPr lang="en-US"/>
          </a:p>
        </p:txBody>
      </p:sp>
    </p:spTree>
    <p:extLst>
      <p:ext uri="{BB962C8B-B14F-4D97-AF65-F5344CB8AC3E}">
        <p14:creationId xmlns:p14="http://schemas.microsoft.com/office/powerpoint/2010/main" val="2597394151"/>
      </p:ext>
    </p:extLst>
  </p:cSld>
  <p:clrMapOvr>
    <a:masterClrMapping/>
  </p:clrMapOvr>
  <p:transition spd="med"/>
</p:sldLayout>
</file>

<file path=ppt/slideLayouts/slideLayout177.xml><?xml version="1.0" encoding="utf-8"?>
<p:sldLayout xmlns:a="http://schemas.openxmlformats.org/drawingml/2006/main" xmlns:r="http://schemas.openxmlformats.org/officeDocument/2006/relationships" xmlns:p="http://schemas.openxmlformats.org/presentationml/2006/main" type="tx">
  <p:cSld name="1_Titre et puces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79" name="Shape 1179"/>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180" name="Shape 1180"/>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81"/>
          <p:cNvSpPr>
            <a:spLocks noGrp="1"/>
          </p:cNvSpPr>
          <p:nvPr>
            <p:ph type="sldNum" sz="quarter" idx="10"/>
          </p:nvPr>
        </p:nvSpPr>
        <p:spPr>
          <a:xfrm>
            <a:off x="4427538" y="6604000"/>
            <a:ext cx="287337" cy="217488"/>
          </a:xfrm>
        </p:spPr>
        <p:txBody>
          <a:bodyPr lIns="38084" tIns="38084" rIns="38084" bIns="38084"/>
          <a:lstStyle>
            <a:lvl1pPr hangingPunct="1">
              <a:defRPr sz="900">
                <a:solidFill>
                  <a:srgbClr val="FFFFFF"/>
                </a:solidFill>
                <a:latin typeface="Monaco"/>
                <a:ea typeface="Monaco"/>
                <a:cs typeface="Monaco"/>
                <a:sym typeface="Monaco"/>
              </a:defRPr>
            </a:lvl1pPr>
          </a:lstStyle>
          <a:p>
            <a:fld id="{95322D16-1C11-4646-B86B-9C0A6936A09D}" type="slidenum">
              <a:rPr lang="en-US"/>
              <a:pPr/>
              <a:t>‹#›</a:t>
            </a:fld>
            <a:endParaRPr lang="en-US"/>
          </a:p>
        </p:txBody>
      </p:sp>
    </p:spTree>
    <p:extLst>
      <p:ext uri="{BB962C8B-B14F-4D97-AF65-F5344CB8AC3E}">
        <p14:creationId xmlns:p14="http://schemas.microsoft.com/office/powerpoint/2010/main" val="721542691"/>
      </p:ext>
    </p:extLst>
  </p:cSld>
  <p:clrMapOvr>
    <a:masterClrMapping/>
  </p:clrMapOvr>
  <p:transition spd="med"/>
</p:sldLayout>
</file>

<file path=ppt/slideLayouts/slideLayout178.xml><?xml version="1.0" encoding="utf-8"?>
<p:sldLayout xmlns:a="http://schemas.openxmlformats.org/drawingml/2006/main" xmlns:r="http://schemas.openxmlformats.org/officeDocument/2006/relationships" xmlns:p="http://schemas.openxmlformats.org/presentationml/2006/main" type="tx">
  <p:cSld name="Titre et puces copie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88" name="Shape 1188"/>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189" name="Shape 1189"/>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90"/>
          <p:cNvSpPr>
            <a:spLocks noGrp="1"/>
          </p:cNvSpPr>
          <p:nvPr>
            <p:ph type="sldNum" sz="quarter" idx="10"/>
          </p:nvPr>
        </p:nvSpPr>
        <p:spPr>
          <a:xfrm>
            <a:off x="4427538" y="6604000"/>
            <a:ext cx="287337" cy="217488"/>
          </a:xfrm>
        </p:spPr>
        <p:txBody>
          <a:bodyPr lIns="38084" tIns="38084" rIns="38084" bIns="38084"/>
          <a:lstStyle>
            <a:lvl1pPr hangingPunct="1">
              <a:defRPr sz="900">
                <a:solidFill>
                  <a:srgbClr val="FFFFFF"/>
                </a:solidFill>
                <a:latin typeface="Monaco"/>
                <a:ea typeface="Monaco"/>
                <a:cs typeface="Monaco"/>
                <a:sym typeface="Monaco"/>
              </a:defRPr>
            </a:lvl1pPr>
          </a:lstStyle>
          <a:p>
            <a:fld id="{38AC1429-01D1-4D36-B594-464899731A5A}" type="slidenum">
              <a:rPr lang="en-US"/>
              <a:pPr/>
              <a:t>‹#›</a:t>
            </a:fld>
            <a:endParaRPr lang="en-US"/>
          </a:p>
        </p:txBody>
      </p:sp>
    </p:spTree>
    <p:extLst>
      <p:ext uri="{BB962C8B-B14F-4D97-AF65-F5344CB8AC3E}">
        <p14:creationId xmlns:p14="http://schemas.microsoft.com/office/powerpoint/2010/main" val="264582221"/>
      </p:ext>
    </p:extLst>
  </p:cSld>
  <p:clrMapOvr>
    <a:masterClrMapping/>
  </p:clrMapOvr>
  <p:transition spd="med"/>
</p:sldLayout>
</file>

<file path=ppt/slideLayouts/slideLayout179.xml><?xml version="1.0" encoding="utf-8"?>
<p:sldLayout xmlns:a="http://schemas.openxmlformats.org/drawingml/2006/main" xmlns:r="http://schemas.openxmlformats.org/officeDocument/2006/relationships" xmlns:p="http://schemas.openxmlformats.org/presentationml/2006/main" type="tx">
  <p:cSld name="2_Titre et puces copi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97" name="Shape 1197"/>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198" name="Shape 1198"/>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99"/>
          <p:cNvSpPr>
            <a:spLocks noGrp="1"/>
          </p:cNvSpPr>
          <p:nvPr>
            <p:ph type="sldNum" sz="quarter" idx="10"/>
          </p:nvPr>
        </p:nvSpPr>
        <p:spPr>
          <a:xfrm>
            <a:off x="4427538" y="6604000"/>
            <a:ext cx="287337" cy="217488"/>
          </a:xfrm>
        </p:spPr>
        <p:txBody>
          <a:bodyPr lIns="38084" tIns="38084" rIns="38084" bIns="38084"/>
          <a:lstStyle>
            <a:lvl1pPr hangingPunct="1">
              <a:defRPr sz="900">
                <a:solidFill>
                  <a:srgbClr val="FFFFFF"/>
                </a:solidFill>
                <a:latin typeface="Monaco"/>
                <a:ea typeface="Monaco"/>
                <a:cs typeface="Monaco"/>
                <a:sym typeface="Monaco"/>
              </a:defRPr>
            </a:lvl1pPr>
          </a:lstStyle>
          <a:p>
            <a:fld id="{84ED2370-F876-48BA-BED3-06E089707CD5}" type="slidenum">
              <a:rPr lang="en-US"/>
              <a:pPr/>
              <a:t>‹#›</a:t>
            </a:fld>
            <a:endParaRPr lang="en-US"/>
          </a:p>
        </p:txBody>
      </p:sp>
    </p:spTree>
    <p:extLst>
      <p:ext uri="{BB962C8B-B14F-4D97-AF65-F5344CB8AC3E}">
        <p14:creationId xmlns:p14="http://schemas.microsoft.com/office/powerpoint/2010/main" val="4135198516"/>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649315018"/>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x">
  <p:cSld name="1_Titre et puces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06" name="Shape 1206"/>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207" name="Shape 1207"/>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208"/>
          <p:cNvSpPr>
            <a:spLocks noGrp="1"/>
          </p:cNvSpPr>
          <p:nvPr>
            <p:ph type="sldNum" sz="quarter" idx="10"/>
          </p:nvPr>
        </p:nvSpPr>
        <p:spPr>
          <a:xfrm>
            <a:off x="4427538" y="6604000"/>
            <a:ext cx="287337" cy="217488"/>
          </a:xfrm>
        </p:spPr>
        <p:txBody>
          <a:bodyPr lIns="38084" tIns="38084" rIns="38084" bIns="38084"/>
          <a:lstStyle>
            <a:lvl1pPr hangingPunct="1">
              <a:defRPr sz="900">
                <a:solidFill>
                  <a:srgbClr val="FFFFFF"/>
                </a:solidFill>
                <a:latin typeface="Monaco"/>
                <a:ea typeface="Monaco"/>
                <a:cs typeface="Monaco"/>
                <a:sym typeface="Monaco"/>
              </a:defRPr>
            </a:lvl1pPr>
          </a:lstStyle>
          <a:p>
            <a:fld id="{7FE7B0DD-BE3F-4DE9-AE13-6A5368997D4E}" type="slidenum">
              <a:rPr lang="en-US"/>
              <a:pPr/>
              <a:t>‹#›</a:t>
            </a:fld>
            <a:endParaRPr lang="en-US"/>
          </a:p>
        </p:txBody>
      </p:sp>
    </p:spTree>
    <p:extLst>
      <p:ext uri="{BB962C8B-B14F-4D97-AF65-F5344CB8AC3E}">
        <p14:creationId xmlns:p14="http://schemas.microsoft.com/office/powerpoint/2010/main" val="2717604252"/>
      </p:ext>
    </p:extLst>
  </p:cSld>
  <p:clrMapOvr>
    <a:masterClrMapping/>
  </p:clrMapOvr>
  <p:transition spd="med"/>
</p:sldLayout>
</file>

<file path=ppt/slideLayouts/slideLayout181.xml><?xml version="1.0" encoding="utf-8"?>
<p:sldLayout xmlns:a="http://schemas.openxmlformats.org/drawingml/2006/main" xmlns:r="http://schemas.openxmlformats.org/officeDocument/2006/relationships" xmlns:p="http://schemas.openxmlformats.org/presentationml/2006/main" type="tx">
  <p:cSld name="4_Ocean - No Graphics copie">
    <p:bg>
      <p:bgPr>
        <a:solidFill>
          <a:srgbClr val="000C60"/>
        </a:solidFill>
        <a:effectLst/>
      </p:bgPr>
    </p:bg>
    <p:spTree>
      <p:nvGrpSpPr>
        <p:cNvPr id="1" name=""/>
        <p:cNvGrpSpPr/>
        <p:nvPr/>
      </p:nvGrpSpPr>
      <p:grpSpPr>
        <a:xfrm>
          <a:off x="0" y="0"/>
          <a:ext cx="0" cy="0"/>
          <a:chOff x="0" y="0"/>
          <a:chExt cx="0" cy="0"/>
        </a:xfrm>
      </p:grpSpPr>
      <p:sp>
        <p:nvSpPr>
          <p:cNvPr id="1215" name="Shape 1215"/>
          <p:cNvSpPr>
            <a:spLocks noGrp="1"/>
          </p:cNvSpPr>
          <p:nvPr>
            <p:ph type="title"/>
          </p:nvPr>
        </p:nvSpPr>
        <p:spPr>
          <a:xfrm>
            <a:off x="457200" y="63500"/>
            <a:ext cx="8229600" cy="1841500"/>
          </a:xfrm>
          <a:prstGeom prst="rect">
            <a:avLst/>
          </a:prstGeom>
        </p:spPr>
        <p:txBody>
          <a:bodyPr/>
          <a:lstStyle>
            <a:lvl1pPr marL="40624" marR="40624">
              <a:defRPr sz="4000" b="0">
                <a:solidFill>
                  <a:srgbClr val="FFFFFF"/>
                </a:solidFill>
                <a:uFill>
                  <a:solidFill>
                    <a:srgbClr val="FFFFFF"/>
                  </a:solidFill>
                </a:uFill>
                <a:latin typeface="Tahoma"/>
                <a:ea typeface="Tahoma"/>
                <a:cs typeface="Tahoma"/>
                <a:sym typeface="Tahoma"/>
              </a:defRPr>
            </a:lvl1pPr>
          </a:lstStyle>
          <a:p>
            <a:r>
              <a:t>Texte du titre</a:t>
            </a:r>
          </a:p>
        </p:txBody>
      </p:sp>
      <p:sp>
        <p:nvSpPr>
          <p:cNvPr id="1216" name="Shape 1216"/>
          <p:cNvSpPr>
            <a:spLocks noGrp="1"/>
          </p:cNvSpPr>
          <p:nvPr>
            <p:ph type="body" idx="1"/>
          </p:nvPr>
        </p:nvSpPr>
        <p:spPr>
          <a:xfrm>
            <a:off x="457200" y="1905000"/>
            <a:ext cx="8229600" cy="4953000"/>
          </a:xfrm>
          <a:prstGeom prst="rect">
            <a:avLst/>
          </a:prstGeom>
        </p:spPr>
        <p:txBody>
          <a:bodyPr/>
          <a:lstStyle>
            <a:lvl1pPr marR="40624">
              <a:lnSpc>
                <a:spcPct val="100000"/>
              </a:lnSpc>
              <a:spcBef>
                <a:spcPts val="700"/>
              </a:spcBef>
              <a:buClr>
                <a:srgbClr val="FFD300"/>
              </a:buClr>
              <a:buSzPct val="120000"/>
              <a:buFont typeface="Tahoma"/>
              <a:buChar char="•"/>
              <a:defRPr>
                <a:latin typeface="Tahoma"/>
                <a:ea typeface="Tahoma"/>
                <a:cs typeface="Tahoma"/>
                <a:sym typeface="Tahoma"/>
              </a:defRPr>
            </a:lvl1pPr>
            <a:lvl2pPr marR="40624">
              <a:lnSpc>
                <a:spcPct val="100000"/>
              </a:lnSpc>
              <a:buClr>
                <a:srgbClr val="FFFFFF"/>
              </a:buClr>
              <a:buSzPct val="100000"/>
              <a:buFont typeface="Tahoma"/>
              <a:buChar char="–"/>
              <a:defRPr sz="2400">
                <a:latin typeface="Tahoma"/>
                <a:ea typeface="Tahoma"/>
                <a:cs typeface="Tahoma"/>
                <a:sym typeface="Tahoma"/>
              </a:defRPr>
            </a:lvl2pPr>
            <a:lvl3pPr marR="40624">
              <a:lnSpc>
                <a:spcPct val="100000"/>
              </a:lnSpc>
              <a:buClr>
                <a:srgbClr val="FFD300"/>
              </a:buClr>
              <a:buSzPct val="120000"/>
              <a:buFont typeface="Tahoma"/>
              <a:buChar char="•"/>
              <a:defRPr sz="2000">
                <a:latin typeface="Tahoma"/>
                <a:ea typeface="Tahoma"/>
                <a:cs typeface="Tahoma"/>
                <a:sym typeface="Tahoma"/>
              </a:defRPr>
            </a:lvl3pPr>
            <a:lvl4pPr marR="40624">
              <a:lnSpc>
                <a:spcPct val="100000"/>
              </a:lnSpc>
              <a:buClr>
                <a:srgbClr val="FFFFFF"/>
              </a:buClr>
              <a:buFont typeface="Tahoma"/>
              <a:defRPr sz="1600">
                <a:latin typeface="Tahoma"/>
                <a:ea typeface="Tahoma"/>
                <a:cs typeface="Tahoma"/>
                <a:sym typeface="Tahoma"/>
              </a:defRPr>
            </a:lvl4pPr>
            <a:lvl5pPr marR="40624">
              <a:lnSpc>
                <a:spcPct val="100000"/>
              </a:lnSpc>
              <a:buClr>
                <a:srgbClr val="FFD300"/>
              </a:buClr>
              <a:buSzPct val="80000"/>
              <a:buFont typeface="Wingdings"/>
              <a:buChar char=""/>
              <a:defRPr sz="1600">
                <a:latin typeface="Tahoma"/>
                <a:ea typeface="Tahoma"/>
                <a:cs typeface="Tahoma"/>
                <a:sym typeface="Tahoma"/>
              </a:defRPr>
            </a:lvl5pPr>
          </a:lstStyle>
          <a:p>
            <a:r>
              <a:t>Texte niveau 1</a:t>
            </a:r>
          </a:p>
          <a:p>
            <a:pPr lvl="1"/>
            <a:r>
              <a:t>Texte niveau 2</a:t>
            </a:r>
          </a:p>
          <a:p>
            <a:pPr lvl="2"/>
            <a:r>
              <a:t>Texte niveau 3</a:t>
            </a:r>
          </a:p>
          <a:p>
            <a:pPr lvl="3"/>
            <a:r>
              <a:t>Texte niveau 4</a:t>
            </a:r>
          </a:p>
          <a:p>
            <a:pPr lvl="4"/>
            <a:r>
              <a:t>Texte niveau 5</a:t>
            </a:r>
          </a:p>
        </p:txBody>
      </p:sp>
      <p:sp>
        <p:nvSpPr>
          <p:cNvPr id="4" name="Shape 1217"/>
          <p:cNvSpPr>
            <a:spLocks noGrp="1"/>
          </p:cNvSpPr>
          <p:nvPr>
            <p:ph type="sldNum" sz="quarter" idx="10"/>
          </p:nvPr>
        </p:nvSpPr>
        <p:spPr>
          <a:xfrm>
            <a:off x="4329113" y="6388100"/>
            <a:ext cx="485775" cy="409575"/>
          </a:xfrm>
        </p:spPr>
        <p:txBody>
          <a:bodyPr/>
          <a:lstStyle>
            <a:lvl1pPr hangingPunct="1">
              <a:defRPr sz="2000">
                <a:solidFill>
                  <a:srgbClr val="FFFFFF"/>
                </a:solidFill>
                <a:latin typeface="Tahoma" pitchFamily="34" charset="0"/>
                <a:cs typeface="Tahoma" pitchFamily="34" charset="0"/>
                <a:sym typeface="Tahoma" pitchFamily="34" charset="0"/>
              </a:defRPr>
            </a:lvl1pPr>
          </a:lstStyle>
          <a:p>
            <a:fld id="{82220ABB-08E1-43B8-828D-7A962E719322}" type="slidenum">
              <a:rPr lang="en-US"/>
              <a:pPr/>
              <a:t>‹#›</a:t>
            </a:fld>
            <a:endParaRPr lang="en-US"/>
          </a:p>
        </p:txBody>
      </p:sp>
    </p:spTree>
    <p:extLst>
      <p:ext uri="{BB962C8B-B14F-4D97-AF65-F5344CB8AC3E}">
        <p14:creationId xmlns:p14="http://schemas.microsoft.com/office/powerpoint/2010/main" val="1619656967"/>
      </p:ext>
    </p:extLst>
  </p:cSld>
  <p:clrMapOvr>
    <a:masterClrMapping/>
  </p:clrMapOvr>
  <p:transition spd="med"/>
</p:sldLayout>
</file>

<file path=ppt/slideLayouts/slideLayout182.xml><?xml version="1.0" encoding="utf-8"?>
<p:sldLayout xmlns:a="http://schemas.openxmlformats.org/drawingml/2006/main" xmlns:r="http://schemas.openxmlformats.org/officeDocument/2006/relationships" xmlns:p="http://schemas.openxmlformats.org/presentationml/2006/main" type="tx">
  <p:cSld name="3_Fireball - No Graphics">
    <p:bg>
      <p:bgPr>
        <a:solidFill>
          <a:srgbClr val="000000"/>
        </a:solidFill>
        <a:effectLst/>
      </p:bgPr>
    </p:bg>
    <p:spTree>
      <p:nvGrpSpPr>
        <p:cNvPr id="1" name=""/>
        <p:cNvGrpSpPr/>
        <p:nvPr/>
      </p:nvGrpSpPr>
      <p:grpSpPr>
        <a:xfrm>
          <a:off x="0" y="0"/>
          <a:ext cx="0" cy="0"/>
          <a:chOff x="0" y="0"/>
          <a:chExt cx="0" cy="0"/>
        </a:xfrm>
      </p:grpSpPr>
      <p:sp>
        <p:nvSpPr>
          <p:cNvPr id="1224" name="Shape 1224"/>
          <p:cNvSpPr>
            <a:spLocks noGrp="1"/>
          </p:cNvSpPr>
          <p:nvPr>
            <p:ph type="title"/>
          </p:nvPr>
        </p:nvSpPr>
        <p:spPr>
          <a:xfrm>
            <a:off x="685800" y="0"/>
            <a:ext cx="7772400" cy="1524000"/>
          </a:xfrm>
          <a:prstGeom prst="rect">
            <a:avLst/>
          </a:prstGeom>
        </p:spPr>
        <p:txBody>
          <a:bodyPr anchor="b"/>
          <a:lstStyle>
            <a:lvl1pPr marL="41259" marR="41259" algn="r">
              <a:defRPr sz="40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225" name="Shape 1225"/>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sz="2400">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0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6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6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226"/>
          <p:cNvSpPr>
            <a:spLocks noGrp="1"/>
          </p:cNvSpPr>
          <p:nvPr>
            <p:ph type="sldNum" sz="quarter" idx="10"/>
          </p:nvPr>
        </p:nvSpPr>
        <p:spPr>
          <a:xfrm>
            <a:off x="4367213" y="6388100"/>
            <a:ext cx="401637" cy="409575"/>
          </a:xfrm>
        </p:spPr>
        <p:txBody>
          <a:bodyPr/>
          <a:lstStyle>
            <a:lvl1pPr hangingPunct="1">
              <a:defRPr sz="2000">
                <a:solidFill>
                  <a:srgbClr val="FFFED5"/>
                </a:solidFill>
                <a:latin typeface="Times New Roman" pitchFamily="18" charset="0"/>
                <a:cs typeface="Times New Roman" pitchFamily="18" charset="0"/>
                <a:sym typeface="Times New Roman" pitchFamily="18" charset="0"/>
              </a:defRPr>
            </a:lvl1pPr>
          </a:lstStyle>
          <a:p>
            <a:fld id="{B3F207AD-C47F-44B7-8B82-E752B68B6A3E}" type="slidenum">
              <a:rPr lang="en-US"/>
              <a:pPr/>
              <a:t>‹#›</a:t>
            </a:fld>
            <a:endParaRPr lang="en-US"/>
          </a:p>
        </p:txBody>
      </p:sp>
    </p:spTree>
    <p:extLst>
      <p:ext uri="{BB962C8B-B14F-4D97-AF65-F5344CB8AC3E}">
        <p14:creationId xmlns:p14="http://schemas.microsoft.com/office/powerpoint/2010/main" val="890872181"/>
      </p:ext>
    </p:extLst>
  </p:cSld>
  <p:clrMapOvr>
    <a:masterClrMapping/>
  </p:clrMapOvr>
  <p:transition spd="med"/>
</p:sldLayout>
</file>

<file path=ppt/slideLayouts/slideLayout183.xml><?xml version="1.0" encoding="utf-8"?>
<p:sldLayout xmlns:a="http://schemas.openxmlformats.org/drawingml/2006/main" xmlns:r="http://schemas.openxmlformats.org/officeDocument/2006/relationships" xmlns:p="http://schemas.openxmlformats.org/presentationml/2006/main" type="tx">
  <p:cSld name="1_Fireball - No Graphics copie 1">
    <p:bg>
      <p:bgPr>
        <a:solidFill>
          <a:srgbClr val="000000"/>
        </a:solidFill>
        <a:effectLst/>
      </p:bgPr>
    </p:bg>
    <p:spTree>
      <p:nvGrpSpPr>
        <p:cNvPr id="1" name=""/>
        <p:cNvGrpSpPr/>
        <p:nvPr/>
      </p:nvGrpSpPr>
      <p:grpSpPr>
        <a:xfrm>
          <a:off x="0" y="0"/>
          <a:ext cx="0" cy="0"/>
          <a:chOff x="0" y="0"/>
          <a:chExt cx="0" cy="0"/>
        </a:xfrm>
      </p:grpSpPr>
      <p:sp>
        <p:nvSpPr>
          <p:cNvPr id="1233" name="Shape 1233"/>
          <p:cNvSpPr>
            <a:spLocks noGrp="1"/>
          </p:cNvSpPr>
          <p:nvPr>
            <p:ph type="title"/>
          </p:nvPr>
        </p:nvSpPr>
        <p:spPr>
          <a:xfrm>
            <a:off x="685800" y="0"/>
            <a:ext cx="7772400" cy="1524000"/>
          </a:xfrm>
          <a:prstGeom prst="rect">
            <a:avLst/>
          </a:prstGeom>
        </p:spPr>
        <p:txBody>
          <a:bodyPr anchor="b"/>
          <a:lstStyle>
            <a:lvl1pPr marL="41259" marR="41259" algn="r">
              <a:defRPr sz="40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234" name="Shape 1234"/>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sz="2400">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0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6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6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235"/>
          <p:cNvSpPr>
            <a:spLocks noGrp="1"/>
          </p:cNvSpPr>
          <p:nvPr>
            <p:ph type="sldNum" sz="quarter" idx="10"/>
          </p:nvPr>
        </p:nvSpPr>
        <p:spPr>
          <a:xfrm>
            <a:off x="4367213" y="6388100"/>
            <a:ext cx="401637" cy="409575"/>
          </a:xfrm>
        </p:spPr>
        <p:txBody>
          <a:bodyPr/>
          <a:lstStyle>
            <a:lvl1pPr hangingPunct="1">
              <a:defRPr sz="2000">
                <a:solidFill>
                  <a:srgbClr val="FFFED5"/>
                </a:solidFill>
                <a:latin typeface="Times New Roman" pitchFamily="18" charset="0"/>
                <a:cs typeface="Times New Roman" pitchFamily="18" charset="0"/>
                <a:sym typeface="Times New Roman" pitchFamily="18" charset="0"/>
              </a:defRPr>
            </a:lvl1pPr>
          </a:lstStyle>
          <a:p>
            <a:fld id="{274744D3-2F6D-46E7-8208-8694A2F6A8D9}" type="slidenum">
              <a:rPr lang="en-US"/>
              <a:pPr/>
              <a:t>‹#›</a:t>
            </a:fld>
            <a:endParaRPr lang="en-US"/>
          </a:p>
        </p:txBody>
      </p:sp>
    </p:spTree>
    <p:extLst>
      <p:ext uri="{BB962C8B-B14F-4D97-AF65-F5344CB8AC3E}">
        <p14:creationId xmlns:p14="http://schemas.microsoft.com/office/powerpoint/2010/main" val="3104686345"/>
      </p:ext>
    </p:extLst>
  </p:cSld>
  <p:clrMapOvr>
    <a:masterClrMapping/>
  </p:clrMapOvr>
  <p:transition spd="med"/>
</p:sldLayout>
</file>

<file path=ppt/slideLayouts/slideLayout184.xml><?xml version="1.0" encoding="utf-8"?>
<p:sldLayout xmlns:a="http://schemas.openxmlformats.org/drawingml/2006/main" xmlns:r="http://schemas.openxmlformats.org/officeDocument/2006/relationships" xmlns:p="http://schemas.openxmlformats.org/presentationml/2006/main" type="tx">
  <p:cSld name="13_Ocean - No Graphics copie">
    <p:bg>
      <p:bgPr>
        <a:solidFill>
          <a:srgbClr val="000C60"/>
        </a:solidFill>
        <a:effectLst/>
      </p:bgPr>
    </p:bg>
    <p:spTree>
      <p:nvGrpSpPr>
        <p:cNvPr id="1" name=""/>
        <p:cNvGrpSpPr/>
        <p:nvPr/>
      </p:nvGrpSpPr>
      <p:grpSpPr>
        <a:xfrm>
          <a:off x="0" y="0"/>
          <a:ext cx="0" cy="0"/>
          <a:chOff x="0" y="0"/>
          <a:chExt cx="0" cy="0"/>
        </a:xfrm>
      </p:grpSpPr>
      <p:sp>
        <p:nvSpPr>
          <p:cNvPr id="1251" name="Shape 1251"/>
          <p:cNvSpPr>
            <a:spLocks noGrp="1"/>
          </p:cNvSpPr>
          <p:nvPr>
            <p:ph type="title"/>
          </p:nvPr>
        </p:nvSpPr>
        <p:spPr>
          <a:xfrm>
            <a:off x="457200" y="63500"/>
            <a:ext cx="8229600" cy="1841500"/>
          </a:xfrm>
          <a:prstGeom prst="rect">
            <a:avLst/>
          </a:prstGeom>
        </p:spPr>
        <p:txBody>
          <a:bodyPr/>
          <a:lstStyle>
            <a:lvl1pPr marL="40624" marR="40624">
              <a:defRPr sz="4200" b="0">
                <a:solidFill>
                  <a:srgbClr val="FFFFFF"/>
                </a:solidFill>
                <a:uFill>
                  <a:solidFill>
                    <a:srgbClr val="FFFFFF"/>
                  </a:solidFill>
                </a:uFill>
                <a:latin typeface="Tahoma"/>
                <a:ea typeface="Tahoma"/>
                <a:cs typeface="Tahoma"/>
                <a:sym typeface="Tahoma"/>
              </a:defRPr>
            </a:lvl1pPr>
          </a:lstStyle>
          <a:p>
            <a:r>
              <a:t>Texte du titre</a:t>
            </a:r>
          </a:p>
        </p:txBody>
      </p:sp>
      <p:sp>
        <p:nvSpPr>
          <p:cNvPr id="1252" name="Shape 1252"/>
          <p:cNvSpPr>
            <a:spLocks noGrp="1"/>
          </p:cNvSpPr>
          <p:nvPr>
            <p:ph type="body" idx="1"/>
          </p:nvPr>
        </p:nvSpPr>
        <p:spPr>
          <a:xfrm>
            <a:off x="457200" y="1905000"/>
            <a:ext cx="8229600" cy="4953000"/>
          </a:xfrm>
          <a:prstGeom prst="rect">
            <a:avLst/>
          </a:prstGeom>
        </p:spPr>
        <p:txBody>
          <a:bodyPr/>
          <a:lstStyle>
            <a:lvl1pPr marR="40624">
              <a:lnSpc>
                <a:spcPct val="100000"/>
              </a:lnSpc>
              <a:spcBef>
                <a:spcPts val="700"/>
              </a:spcBef>
              <a:buClr>
                <a:srgbClr val="FFD300"/>
              </a:buClr>
              <a:buSzPct val="120000"/>
              <a:buFont typeface="Tahoma"/>
              <a:buChar char="•"/>
              <a:defRPr sz="3000">
                <a:latin typeface="Tahoma"/>
                <a:ea typeface="Tahoma"/>
                <a:cs typeface="Tahoma"/>
                <a:sym typeface="Tahoma"/>
              </a:defRPr>
            </a:lvl1pPr>
            <a:lvl2pPr marR="40624">
              <a:lnSpc>
                <a:spcPct val="100000"/>
              </a:lnSpc>
              <a:buClr>
                <a:srgbClr val="FFFFFF"/>
              </a:buClr>
              <a:buSzPct val="100000"/>
              <a:buFont typeface="Tahoma"/>
              <a:buChar char="–"/>
              <a:defRPr>
                <a:latin typeface="Tahoma"/>
                <a:ea typeface="Tahoma"/>
                <a:cs typeface="Tahoma"/>
                <a:sym typeface="Tahoma"/>
              </a:defRPr>
            </a:lvl2pPr>
            <a:lvl3pPr marR="40624">
              <a:lnSpc>
                <a:spcPct val="100000"/>
              </a:lnSpc>
              <a:buClr>
                <a:srgbClr val="FFD300"/>
              </a:buClr>
              <a:buSzPct val="120000"/>
              <a:buFont typeface="Tahoma"/>
              <a:buChar char="•"/>
              <a:defRPr sz="2200">
                <a:latin typeface="Tahoma"/>
                <a:ea typeface="Tahoma"/>
                <a:cs typeface="Tahoma"/>
                <a:sym typeface="Tahoma"/>
              </a:defRPr>
            </a:lvl3pPr>
            <a:lvl4pPr marR="40624">
              <a:lnSpc>
                <a:spcPct val="100000"/>
              </a:lnSpc>
              <a:buClr>
                <a:srgbClr val="FFFFFF"/>
              </a:buClr>
              <a:buFont typeface="Tahoma"/>
              <a:defRPr sz="1800">
                <a:latin typeface="Tahoma"/>
                <a:ea typeface="Tahoma"/>
                <a:cs typeface="Tahoma"/>
                <a:sym typeface="Tahoma"/>
              </a:defRPr>
            </a:lvl4pPr>
            <a:lvl5pPr marR="40624">
              <a:lnSpc>
                <a:spcPct val="100000"/>
              </a:lnSpc>
              <a:buClr>
                <a:srgbClr val="FFD300"/>
              </a:buClr>
              <a:buSzPct val="80000"/>
              <a:buFont typeface="Wingdings"/>
              <a:buChar char=""/>
              <a:defRPr sz="1800">
                <a:latin typeface="Tahoma"/>
                <a:ea typeface="Tahoma"/>
                <a:cs typeface="Tahoma"/>
                <a:sym typeface="Tahoma"/>
              </a:defRPr>
            </a:lvl5pPr>
          </a:lstStyle>
          <a:p>
            <a:r>
              <a:t>Texte niveau 1</a:t>
            </a:r>
          </a:p>
          <a:p>
            <a:pPr lvl="1"/>
            <a:r>
              <a:t>Texte niveau 2</a:t>
            </a:r>
          </a:p>
          <a:p>
            <a:pPr lvl="2"/>
            <a:r>
              <a:t>Texte niveau 3</a:t>
            </a:r>
          </a:p>
          <a:p>
            <a:pPr lvl="3"/>
            <a:r>
              <a:t>Texte niveau 4</a:t>
            </a:r>
          </a:p>
          <a:p>
            <a:pPr lvl="4"/>
            <a:r>
              <a:t>Texte niveau 5</a:t>
            </a:r>
          </a:p>
        </p:txBody>
      </p:sp>
      <p:sp>
        <p:nvSpPr>
          <p:cNvPr id="4" name="Shape 1253"/>
          <p:cNvSpPr>
            <a:spLocks noGrp="1"/>
          </p:cNvSpPr>
          <p:nvPr>
            <p:ph type="sldNum" sz="quarter" idx="10"/>
          </p:nvPr>
        </p:nvSpPr>
        <p:spPr>
          <a:xfrm>
            <a:off x="4311650" y="6388100"/>
            <a:ext cx="520700" cy="438150"/>
          </a:xfrm>
        </p:spPr>
        <p:txBody>
          <a:bodyPr/>
          <a:lstStyle>
            <a:lvl1pPr hangingPunct="1">
              <a:defRPr sz="2200">
                <a:solidFill>
                  <a:srgbClr val="FFFFFF"/>
                </a:solidFill>
                <a:latin typeface="Tahoma" pitchFamily="34" charset="0"/>
                <a:cs typeface="Tahoma" pitchFamily="34" charset="0"/>
                <a:sym typeface="Tahoma" pitchFamily="34" charset="0"/>
              </a:defRPr>
            </a:lvl1pPr>
          </a:lstStyle>
          <a:p>
            <a:fld id="{B8C62339-A16F-42BD-9ED8-CD865C09F5AB}" type="slidenum">
              <a:rPr lang="en-US"/>
              <a:pPr/>
              <a:t>‹#›</a:t>
            </a:fld>
            <a:endParaRPr lang="en-US"/>
          </a:p>
        </p:txBody>
      </p:sp>
    </p:spTree>
    <p:extLst>
      <p:ext uri="{BB962C8B-B14F-4D97-AF65-F5344CB8AC3E}">
        <p14:creationId xmlns:p14="http://schemas.microsoft.com/office/powerpoint/2010/main" val="2212350501"/>
      </p:ext>
    </p:extLst>
  </p:cSld>
  <p:clrMapOvr>
    <a:masterClrMapping/>
  </p:clrMapOvr>
  <p:transition spd="med"/>
</p:sldLayout>
</file>

<file path=ppt/slideLayouts/slideLayout185.xml><?xml version="1.0" encoding="utf-8"?>
<p:sldLayout xmlns:a="http://schemas.openxmlformats.org/drawingml/2006/main" xmlns:r="http://schemas.openxmlformats.org/officeDocument/2006/relationships" xmlns:p="http://schemas.openxmlformats.org/presentationml/2006/main" type="tx">
  <p:cSld name="15_Ocean - No Graphics copie">
    <p:bg>
      <p:bgPr>
        <a:solidFill>
          <a:srgbClr val="000C60"/>
        </a:solidFill>
        <a:effectLst/>
      </p:bgPr>
    </p:bg>
    <p:spTree>
      <p:nvGrpSpPr>
        <p:cNvPr id="1" name=""/>
        <p:cNvGrpSpPr/>
        <p:nvPr/>
      </p:nvGrpSpPr>
      <p:grpSpPr>
        <a:xfrm>
          <a:off x="0" y="0"/>
          <a:ext cx="0" cy="0"/>
          <a:chOff x="0" y="0"/>
          <a:chExt cx="0" cy="0"/>
        </a:xfrm>
      </p:grpSpPr>
      <p:sp>
        <p:nvSpPr>
          <p:cNvPr id="1260" name="Shape 1260"/>
          <p:cNvSpPr>
            <a:spLocks noGrp="1"/>
          </p:cNvSpPr>
          <p:nvPr>
            <p:ph type="title"/>
          </p:nvPr>
        </p:nvSpPr>
        <p:spPr>
          <a:xfrm>
            <a:off x="457200" y="63500"/>
            <a:ext cx="8229600" cy="1841500"/>
          </a:xfrm>
          <a:prstGeom prst="rect">
            <a:avLst/>
          </a:prstGeom>
        </p:spPr>
        <p:txBody>
          <a:bodyPr/>
          <a:lstStyle>
            <a:lvl1pPr marL="40624" marR="40624">
              <a:defRPr sz="4200" b="0">
                <a:solidFill>
                  <a:srgbClr val="FFFFFF"/>
                </a:solidFill>
                <a:uFill>
                  <a:solidFill>
                    <a:srgbClr val="FFFFFF"/>
                  </a:solidFill>
                </a:uFill>
                <a:latin typeface="Tahoma"/>
                <a:ea typeface="Tahoma"/>
                <a:cs typeface="Tahoma"/>
                <a:sym typeface="Tahoma"/>
              </a:defRPr>
            </a:lvl1pPr>
          </a:lstStyle>
          <a:p>
            <a:r>
              <a:t>Texte du titre</a:t>
            </a:r>
          </a:p>
        </p:txBody>
      </p:sp>
      <p:sp>
        <p:nvSpPr>
          <p:cNvPr id="1261" name="Shape 1261"/>
          <p:cNvSpPr>
            <a:spLocks noGrp="1"/>
          </p:cNvSpPr>
          <p:nvPr>
            <p:ph type="body" idx="1"/>
          </p:nvPr>
        </p:nvSpPr>
        <p:spPr>
          <a:xfrm>
            <a:off x="457200" y="1905000"/>
            <a:ext cx="8229600" cy="4953000"/>
          </a:xfrm>
          <a:prstGeom prst="rect">
            <a:avLst/>
          </a:prstGeom>
        </p:spPr>
        <p:txBody>
          <a:bodyPr/>
          <a:lstStyle>
            <a:lvl1pPr marR="40624">
              <a:lnSpc>
                <a:spcPct val="100000"/>
              </a:lnSpc>
              <a:spcBef>
                <a:spcPts val="700"/>
              </a:spcBef>
              <a:buClr>
                <a:srgbClr val="FFD300"/>
              </a:buClr>
              <a:buSzPct val="120000"/>
              <a:buFont typeface="Tahoma"/>
              <a:buChar char="•"/>
              <a:defRPr sz="3000">
                <a:latin typeface="Tahoma"/>
                <a:ea typeface="Tahoma"/>
                <a:cs typeface="Tahoma"/>
                <a:sym typeface="Tahoma"/>
              </a:defRPr>
            </a:lvl1pPr>
            <a:lvl2pPr marR="40624">
              <a:lnSpc>
                <a:spcPct val="100000"/>
              </a:lnSpc>
              <a:buClr>
                <a:srgbClr val="FFFFFF"/>
              </a:buClr>
              <a:buSzPct val="100000"/>
              <a:buFont typeface="Tahoma"/>
              <a:buChar char="–"/>
              <a:defRPr>
                <a:latin typeface="Tahoma"/>
                <a:ea typeface="Tahoma"/>
                <a:cs typeface="Tahoma"/>
                <a:sym typeface="Tahoma"/>
              </a:defRPr>
            </a:lvl2pPr>
            <a:lvl3pPr marR="40624">
              <a:lnSpc>
                <a:spcPct val="100000"/>
              </a:lnSpc>
              <a:buClr>
                <a:srgbClr val="FFD300"/>
              </a:buClr>
              <a:buSzPct val="120000"/>
              <a:buFont typeface="Tahoma"/>
              <a:buChar char="•"/>
              <a:defRPr sz="2200">
                <a:latin typeface="Tahoma"/>
                <a:ea typeface="Tahoma"/>
                <a:cs typeface="Tahoma"/>
                <a:sym typeface="Tahoma"/>
              </a:defRPr>
            </a:lvl3pPr>
            <a:lvl4pPr marR="40624">
              <a:lnSpc>
                <a:spcPct val="100000"/>
              </a:lnSpc>
              <a:buClr>
                <a:srgbClr val="FFFFFF"/>
              </a:buClr>
              <a:buFont typeface="Tahoma"/>
              <a:defRPr sz="1800">
                <a:latin typeface="Tahoma"/>
                <a:ea typeface="Tahoma"/>
                <a:cs typeface="Tahoma"/>
                <a:sym typeface="Tahoma"/>
              </a:defRPr>
            </a:lvl4pPr>
            <a:lvl5pPr marR="40624">
              <a:lnSpc>
                <a:spcPct val="100000"/>
              </a:lnSpc>
              <a:buClr>
                <a:srgbClr val="FFD300"/>
              </a:buClr>
              <a:buSzPct val="80000"/>
              <a:buFont typeface="Wingdings"/>
              <a:buChar char=""/>
              <a:defRPr sz="1800">
                <a:latin typeface="Tahoma"/>
                <a:ea typeface="Tahoma"/>
                <a:cs typeface="Tahoma"/>
                <a:sym typeface="Tahoma"/>
              </a:defRPr>
            </a:lvl5pPr>
          </a:lstStyle>
          <a:p>
            <a:r>
              <a:t>Texte niveau 1</a:t>
            </a:r>
          </a:p>
          <a:p>
            <a:pPr lvl="1"/>
            <a:r>
              <a:t>Texte niveau 2</a:t>
            </a:r>
          </a:p>
          <a:p>
            <a:pPr lvl="2"/>
            <a:r>
              <a:t>Texte niveau 3</a:t>
            </a:r>
          </a:p>
          <a:p>
            <a:pPr lvl="3"/>
            <a:r>
              <a:t>Texte niveau 4</a:t>
            </a:r>
          </a:p>
          <a:p>
            <a:pPr lvl="4"/>
            <a:r>
              <a:t>Texte niveau 5</a:t>
            </a:r>
          </a:p>
        </p:txBody>
      </p:sp>
      <p:sp>
        <p:nvSpPr>
          <p:cNvPr id="4" name="Shape 1262"/>
          <p:cNvSpPr>
            <a:spLocks noGrp="1"/>
          </p:cNvSpPr>
          <p:nvPr>
            <p:ph type="sldNum" sz="quarter" idx="10"/>
          </p:nvPr>
        </p:nvSpPr>
        <p:spPr>
          <a:xfrm>
            <a:off x="4311650" y="6388100"/>
            <a:ext cx="520700" cy="438150"/>
          </a:xfrm>
        </p:spPr>
        <p:txBody>
          <a:bodyPr/>
          <a:lstStyle>
            <a:lvl1pPr hangingPunct="1">
              <a:defRPr sz="2200">
                <a:solidFill>
                  <a:srgbClr val="FFFFFF"/>
                </a:solidFill>
                <a:latin typeface="Tahoma" pitchFamily="34" charset="0"/>
                <a:cs typeface="Tahoma" pitchFamily="34" charset="0"/>
                <a:sym typeface="Tahoma" pitchFamily="34" charset="0"/>
              </a:defRPr>
            </a:lvl1pPr>
          </a:lstStyle>
          <a:p>
            <a:fld id="{F4D2C9B0-1334-4317-A91E-47A51656DAE6}" type="slidenum">
              <a:rPr lang="en-US"/>
              <a:pPr/>
              <a:t>‹#›</a:t>
            </a:fld>
            <a:endParaRPr lang="en-US"/>
          </a:p>
        </p:txBody>
      </p:sp>
    </p:spTree>
    <p:extLst>
      <p:ext uri="{BB962C8B-B14F-4D97-AF65-F5344CB8AC3E}">
        <p14:creationId xmlns:p14="http://schemas.microsoft.com/office/powerpoint/2010/main" val="1858302201"/>
      </p:ext>
    </p:extLst>
  </p:cSld>
  <p:clrMapOvr>
    <a:masterClrMapping/>
  </p:clrMapOvr>
  <p:transition spd="med"/>
</p:sldLayout>
</file>

<file path=ppt/slideLayouts/slideLayout186.xml><?xml version="1.0" encoding="utf-8"?>
<p:sldLayout xmlns:a="http://schemas.openxmlformats.org/drawingml/2006/main" xmlns:r="http://schemas.openxmlformats.org/officeDocument/2006/relationships" xmlns:p="http://schemas.openxmlformats.org/presentationml/2006/main" type="tx">
  <p:cSld name="13_Ocean - No Graphics copie 1">
    <p:bg>
      <p:bgPr>
        <a:solidFill>
          <a:srgbClr val="000C60"/>
        </a:solidFill>
        <a:effectLst/>
      </p:bgPr>
    </p:bg>
    <p:spTree>
      <p:nvGrpSpPr>
        <p:cNvPr id="1" name=""/>
        <p:cNvGrpSpPr/>
        <p:nvPr/>
      </p:nvGrpSpPr>
      <p:grpSpPr>
        <a:xfrm>
          <a:off x="0" y="0"/>
          <a:ext cx="0" cy="0"/>
          <a:chOff x="0" y="0"/>
          <a:chExt cx="0" cy="0"/>
        </a:xfrm>
      </p:grpSpPr>
      <p:sp>
        <p:nvSpPr>
          <p:cNvPr id="1269" name="Shape 1269"/>
          <p:cNvSpPr>
            <a:spLocks noGrp="1"/>
          </p:cNvSpPr>
          <p:nvPr>
            <p:ph type="title"/>
          </p:nvPr>
        </p:nvSpPr>
        <p:spPr>
          <a:xfrm>
            <a:off x="457200" y="63500"/>
            <a:ext cx="8229600" cy="1841500"/>
          </a:xfrm>
          <a:prstGeom prst="rect">
            <a:avLst/>
          </a:prstGeom>
        </p:spPr>
        <p:txBody>
          <a:bodyPr/>
          <a:lstStyle>
            <a:lvl1pPr marL="40624" marR="40624">
              <a:defRPr sz="4200" b="0">
                <a:solidFill>
                  <a:srgbClr val="FFFFFF"/>
                </a:solidFill>
                <a:uFill>
                  <a:solidFill>
                    <a:srgbClr val="FFFFFF"/>
                  </a:solidFill>
                </a:uFill>
                <a:latin typeface="Tahoma"/>
                <a:ea typeface="Tahoma"/>
                <a:cs typeface="Tahoma"/>
                <a:sym typeface="Tahoma"/>
              </a:defRPr>
            </a:lvl1pPr>
          </a:lstStyle>
          <a:p>
            <a:r>
              <a:t>Texte du titre</a:t>
            </a:r>
          </a:p>
        </p:txBody>
      </p:sp>
      <p:sp>
        <p:nvSpPr>
          <p:cNvPr id="1270" name="Shape 1270"/>
          <p:cNvSpPr>
            <a:spLocks noGrp="1"/>
          </p:cNvSpPr>
          <p:nvPr>
            <p:ph type="body" idx="1"/>
          </p:nvPr>
        </p:nvSpPr>
        <p:spPr>
          <a:xfrm>
            <a:off x="457200" y="1905000"/>
            <a:ext cx="8229600" cy="4953000"/>
          </a:xfrm>
          <a:prstGeom prst="rect">
            <a:avLst/>
          </a:prstGeom>
        </p:spPr>
        <p:txBody>
          <a:bodyPr/>
          <a:lstStyle>
            <a:lvl1pPr marR="40624">
              <a:lnSpc>
                <a:spcPct val="100000"/>
              </a:lnSpc>
              <a:spcBef>
                <a:spcPts val="700"/>
              </a:spcBef>
              <a:buClr>
                <a:srgbClr val="FFD300"/>
              </a:buClr>
              <a:buSzPct val="120000"/>
              <a:buFont typeface="Tahoma"/>
              <a:buChar char="•"/>
              <a:defRPr sz="3000">
                <a:latin typeface="Tahoma"/>
                <a:ea typeface="Tahoma"/>
                <a:cs typeface="Tahoma"/>
                <a:sym typeface="Tahoma"/>
              </a:defRPr>
            </a:lvl1pPr>
            <a:lvl2pPr marR="40624">
              <a:lnSpc>
                <a:spcPct val="100000"/>
              </a:lnSpc>
              <a:buClr>
                <a:srgbClr val="FFFFFF"/>
              </a:buClr>
              <a:buSzPct val="100000"/>
              <a:buFont typeface="Tahoma"/>
              <a:buChar char="–"/>
              <a:defRPr>
                <a:latin typeface="Tahoma"/>
                <a:ea typeface="Tahoma"/>
                <a:cs typeface="Tahoma"/>
                <a:sym typeface="Tahoma"/>
              </a:defRPr>
            </a:lvl2pPr>
            <a:lvl3pPr marR="40624">
              <a:lnSpc>
                <a:spcPct val="100000"/>
              </a:lnSpc>
              <a:buClr>
                <a:srgbClr val="FFD300"/>
              </a:buClr>
              <a:buSzPct val="120000"/>
              <a:buFont typeface="Tahoma"/>
              <a:buChar char="•"/>
              <a:defRPr sz="2200">
                <a:latin typeface="Tahoma"/>
                <a:ea typeface="Tahoma"/>
                <a:cs typeface="Tahoma"/>
                <a:sym typeface="Tahoma"/>
              </a:defRPr>
            </a:lvl3pPr>
            <a:lvl4pPr marR="40624">
              <a:lnSpc>
                <a:spcPct val="100000"/>
              </a:lnSpc>
              <a:buClr>
                <a:srgbClr val="FFFFFF"/>
              </a:buClr>
              <a:buFont typeface="Tahoma"/>
              <a:defRPr sz="1800">
                <a:latin typeface="Tahoma"/>
                <a:ea typeface="Tahoma"/>
                <a:cs typeface="Tahoma"/>
                <a:sym typeface="Tahoma"/>
              </a:defRPr>
            </a:lvl4pPr>
            <a:lvl5pPr marR="40624">
              <a:lnSpc>
                <a:spcPct val="100000"/>
              </a:lnSpc>
              <a:buClr>
                <a:srgbClr val="FFD300"/>
              </a:buClr>
              <a:buSzPct val="80000"/>
              <a:buFont typeface="Wingdings"/>
              <a:buChar char=""/>
              <a:defRPr sz="1800">
                <a:latin typeface="Tahoma"/>
                <a:ea typeface="Tahoma"/>
                <a:cs typeface="Tahoma"/>
                <a:sym typeface="Tahoma"/>
              </a:defRPr>
            </a:lvl5pPr>
          </a:lstStyle>
          <a:p>
            <a:r>
              <a:t>Texte niveau 1</a:t>
            </a:r>
          </a:p>
          <a:p>
            <a:pPr lvl="1"/>
            <a:r>
              <a:t>Texte niveau 2</a:t>
            </a:r>
          </a:p>
          <a:p>
            <a:pPr lvl="2"/>
            <a:r>
              <a:t>Texte niveau 3</a:t>
            </a:r>
          </a:p>
          <a:p>
            <a:pPr lvl="3"/>
            <a:r>
              <a:t>Texte niveau 4</a:t>
            </a:r>
          </a:p>
          <a:p>
            <a:pPr lvl="4"/>
            <a:r>
              <a:t>Texte niveau 5</a:t>
            </a:r>
          </a:p>
        </p:txBody>
      </p:sp>
      <p:sp>
        <p:nvSpPr>
          <p:cNvPr id="4" name="Shape 1271"/>
          <p:cNvSpPr>
            <a:spLocks noGrp="1"/>
          </p:cNvSpPr>
          <p:nvPr>
            <p:ph type="sldNum" sz="quarter" idx="10"/>
          </p:nvPr>
        </p:nvSpPr>
        <p:spPr>
          <a:xfrm>
            <a:off x="4311650" y="6388100"/>
            <a:ext cx="520700" cy="438150"/>
          </a:xfrm>
        </p:spPr>
        <p:txBody>
          <a:bodyPr/>
          <a:lstStyle>
            <a:lvl1pPr hangingPunct="1">
              <a:defRPr sz="2200">
                <a:solidFill>
                  <a:srgbClr val="FFFFFF"/>
                </a:solidFill>
                <a:latin typeface="Tahoma" pitchFamily="34" charset="0"/>
                <a:cs typeface="Tahoma" pitchFamily="34" charset="0"/>
                <a:sym typeface="Tahoma" pitchFamily="34" charset="0"/>
              </a:defRPr>
            </a:lvl1pPr>
          </a:lstStyle>
          <a:p>
            <a:fld id="{A3134F4E-D798-4921-B457-787BEB0CDEE8}" type="slidenum">
              <a:rPr lang="en-US"/>
              <a:pPr/>
              <a:t>‹#›</a:t>
            </a:fld>
            <a:endParaRPr lang="en-US"/>
          </a:p>
        </p:txBody>
      </p:sp>
    </p:spTree>
    <p:extLst>
      <p:ext uri="{BB962C8B-B14F-4D97-AF65-F5344CB8AC3E}">
        <p14:creationId xmlns:p14="http://schemas.microsoft.com/office/powerpoint/2010/main" val="2395710095"/>
      </p:ext>
    </p:extLst>
  </p:cSld>
  <p:clrMapOvr>
    <a:masterClrMapping/>
  </p:clrMapOvr>
  <p:transition spd="med"/>
</p:sldLayout>
</file>

<file path=ppt/slideLayouts/slideLayout187.xml><?xml version="1.0" encoding="utf-8"?>
<p:sldLayout xmlns:a="http://schemas.openxmlformats.org/drawingml/2006/main" xmlns:r="http://schemas.openxmlformats.org/officeDocument/2006/relationships" xmlns:p="http://schemas.openxmlformats.org/presentationml/2006/main" type="tx">
  <p:cSld name="2_Titre et puces - Gauche copie 2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78" name="Shape 1278"/>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279" name="Shape 1279"/>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280"/>
          <p:cNvSpPr>
            <a:spLocks noGrp="1"/>
          </p:cNvSpPr>
          <p:nvPr>
            <p:ph type="sldNum" sz="quarter" idx="10"/>
          </p:nvPr>
        </p:nvSpPr>
        <p:spPr>
          <a:xfrm>
            <a:off x="4387850" y="6540500"/>
            <a:ext cx="361950" cy="276225"/>
          </a:xfrm>
        </p:spPr>
        <p:txBody>
          <a:bodyPr/>
          <a:lstStyle>
            <a:lvl1pPr hangingPunct="1">
              <a:defRPr sz="1100">
                <a:solidFill>
                  <a:srgbClr val="FFFFFF"/>
                </a:solidFill>
                <a:latin typeface="Monaco"/>
                <a:ea typeface="Monaco"/>
                <a:cs typeface="Monaco"/>
                <a:sym typeface="Monaco"/>
              </a:defRPr>
            </a:lvl1pPr>
          </a:lstStyle>
          <a:p>
            <a:fld id="{384A99C2-19C0-47A8-8739-2096F457452C}" type="slidenum">
              <a:rPr lang="en-US"/>
              <a:pPr/>
              <a:t>‹#›</a:t>
            </a:fld>
            <a:endParaRPr lang="en-US"/>
          </a:p>
        </p:txBody>
      </p:sp>
    </p:spTree>
    <p:extLst>
      <p:ext uri="{BB962C8B-B14F-4D97-AF65-F5344CB8AC3E}">
        <p14:creationId xmlns:p14="http://schemas.microsoft.com/office/powerpoint/2010/main" val="2668718677"/>
      </p:ext>
    </p:extLst>
  </p:cSld>
  <p:clrMapOvr>
    <a:masterClrMapping/>
  </p:clrMapOvr>
  <p:transition spd="med"/>
</p:sldLayout>
</file>

<file path=ppt/slideLayouts/slideLayout188.xml><?xml version="1.0" encoding="utf-8"?>
<p:sldLayout xmlns:a="http://schemas.openxmlformats.org/drawingml/2006/main" xmlns:r="http://schemas.openxmlformats.org/officeDocument/2006/relationships" xmlns:p="http://schemas.openxmlformats.org/presentationml/2006/main" type="tx">
  <p:cSld name="2_Titre et puces - Gauche copie 2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87" name="Shape 1287"/>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288" name="Shape 1288"/>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289"/>
          <p:cNvSpPr>
            <a:spLocks noGrp="1"/>
          </p:cNvSpPr>
          <p:nvPr>
            <p:ph type="sldNum" sz="quarter" idx="10"/>
          </p:nvPr>
        </p:nvSpPr>
        <p:spPr>
          <a:xfrm>
            <a:off x="4387850" y="6540500"/>
            <a:ext cx="361950" cy="276225"/>
          </a:xfrm>
        </p:spPr>
        <p:txBody>
          <a:bodyPr/>
          <a:lstStyle>
            <a:lvl1pPr hangingPunct="1">
              <a:defRPr sz="1100">
                <a:solidFill>
                  <a:srgbClr val="FFFFFF"/>
                </a:solidFill>
                <a:latin typeface="Monaco"/>
                <a:ea typeface="Monaco"/>
                <a:cs typeface="Monaco"/>
                <a:sym typeface="Monaco"/>
              </a:defRPr>
            </a:lvl1pPr>
          </a:lstStyle>
          <a:p>
            <a:fld id="{A228DA23-2470-4114-8933-997EF0E1E833}" type="slidenum">
              <a:rPr lang="en-US"/>
              <a:pPr/>
              <a:t>‹#›</a:t>
            </a:fld>
            <a:endParaRPr lang="en-US"/>
          </a:p>
        </p:txBody>
      </p:sp>
    </p:spTree>
    <p:extLst>
      <p:ext uri="{BB962C8B-B14F-4D97-AF65-F5344CB8AC3E}">
        <p14:creationId xmlns:p14="http://schemas.microsoft.com/office/powerpoint/2010/main" val="2285435337"/>
      </p:ext>
    </p:extLst>
  </p:cSld>
  <p:clrMapOvr>
    <a:masterClrMapping/>
  </p:clrMapOvr>
  <p:transition spd="med"/>
</p:sldLayout>
</file>

<file path=ppt/slideLayouts/slideLayout189.xml><?xml version="1.0" encoding="utf-8"?>
<p:sldLayout xmlns:a="http://schemas.openxmlformats.org/drawingml/2006/main" xmlns:r="http://schemas.openxmlformats.org/officeDocument/2006/relationships" xmlns:p="http://schemas.openxmlformats.org/presentationml/2006/main" type="tx">
  <p:cSld name="2_Titre et puc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96" name="Shape 1296"/>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297" name="Shape 1297"/>
          <p:cNvSpPr>
            <a:spLocks noGrp="1"/>
          </p:cNvSpPr>
          <p:nvPr>
            <p:ph type="body" idx="1"/>
          </p:nvPr>
        </p:nvSpPr>
        <p:spPr>
          <a:xfrm>
            <a:off x="647700" y="1981200"/>
            <a:ext cx="7861300" cy="4013200"/>
          </a:xfrm>
          <a:prstGeom prst="rect">
            <a:avLst/>
          </a:prstGeom>
          <a:effectLst>
            <a:outerShdw blurRad="25400" dist="25400" dir="18900000" rotWithShape="0">
              <a:srgbClr val="000000">
                <a:alpha val="75000"/>
              </a:srgbClr>
            </a:outerShdw>
          </a:effectLst>
        </p:spPr>
        <p:txBody>
          <a:bodyPr anchor="ctr"/>
          <a:lstStyle>
            <a:lvl1pPr marL="905750" marR="0" indent="-524906"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1pPr>
            <a:lvl2pPr marL="1489713" marR="0" indent="-524906"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2pPr>
            <a:lvl3pPr marL="2073674" marR="0" indent="-524906" defTabSz="317371">
              <a:lnSpc>
                <a:spcPct val="100000"/>
              </a:lnSpc>
              <a:spcBef>
                <a:spcPts val="2100"/>
              </a:spcBef>
              <a:buClrTx/>
              <a:buSzPct val="90000"/>
              <a:buFont typeface="Gill Sans"/>
              <a:buBlip>
                <a:blip r:embed="rId3"/>
              </a:buBlip>
              <a:defRPr sz="2200">
                <a:uFillTx/>
                <a:latin typeface="Monaco"/>
                <a:ea typeface="Monaco"/>
                <a:cs typeface="Monaco"/>
                <a:sym typeface="Monaco"/>
              </a:defRPr>
            </a:lvl3pPr>
            <a:lvl4pPr marL="2657634" marR="0" indent="-524906" defTabSz="317371">
              <a:lnSpc>
                <a:spcPct val="100000"/>
              </a:lnSpc>
              <a:spcBef>
                <a:spcPts val="2100"/>
              </a:spcBef>
              <a:buSzPct val="90000"/>
              <a:buFont typeface="Gill Sans"/>
              <a:buBlip>
                <a:blip r:embed="rId3"/>
              </a:buBlip>
              <a:defRPr sz="2200">
                <a:uFillTx/>
                <a:latin typeface="Monaco"/>
                <a:ea typeface="Monaco"/>
                <a:cs typeface="Monaco"/>
                <a:sym typeface="Monaco"/>
              </a:defRPr>
            </a:lvl4pPr>
            <a:lvl5pPr marL="3241594" marR="0" indent="-524906" defTabSz="317371">
              <a:lnSpc>
                <a:spcPct val="100000"/>
              </a:lnSpc>
              <a:spcBef>
                <a:spcPts val="21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298"/>
          <p:cNvSpPr>
            <a:spLocks noGrp="1"/>
          </p:cNvSpPr>
          <p:nvPr>
            <p:ph type="sldNum" sz="quarter" idx="10"/>
          </p:nvPr>
        </p:nvSpPr>
        <p:spPr>
          <a:xfrm>
            <a:off x="4387850" y="6553200"/>
            <a:ext cx="361950" cy="276225"/>
          </a:xfrm>
        </p:spPr>
        <p:txBody>
          <a:bodyPr/>
          <a:lstStyle>
            <a:lvl1pPr hangingPunct="1">
              <a:defRPr sz="1100">
                <a:solidFill>
                  <a:srgbClr val="FFFFFF"/>
                </a:solidFill>
                <a:latin typeface="Monaco"/>
                <a:ea typeface="Monaco"/>
                <a:cs typeface="Monaco"/>
                <a:sym typeface="Monaco"/>
              </a:defRPr>
            </a:lvl1pPr>
          </a:lstStyle>
          <a:p>
            <a:fld id="{EEA03056-6535-4284-B498-7430072B759B}" type="slidenum">
              <a:rPr lang="en-US"/>
              <a:pPr/>
              <a:t>‹#›</a:t>
            </a:fld>
            <a:endParaRPr lang="en-US"/>
          </a:p>
        </p:txBody>
      </p:sp>
    </p:spTree>
    <p:extLst>
      <p:ext uri="{BB962C8B-B14F-4D97-AF65-F5344CB8AC3E}">
        <p14:creationId xmlns:p14="http://schemas.microsoft.com/office/powerpoint/2010/main" val="1148185608"/>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64836755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x">
  <p:cSld name="2_Titre et puces - Gauche copie 1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05" name="Shape 1305"/>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306" name="Shape 1306"/>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6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6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07"/>
          <p:cNvSpPr>
            <a:spLocks noGrp="1"/>
          </p:cNvSpPr>
          <p:nvPr>
            <p:ph type="sldNum" sz="quarter" idx="10"/>
          </p:nvPr>
        </p:nvSpPr>
        <p:spPr>
          <a:xfrm>
            <a:off x="4427538" y="6591300"/>
            <a:ext cx="287337" cy="217488"/>
          </a:xfrm>
        </p:spPr>
        <p:txBody>
          <a:bodyPr lIns="38084" tIns="38084" rIns="38084" bIns="38084"/>
          <a:lstStyle>
            <a:lvl1pPr hangingPunct="1">
              <a:defRPr sz="900">
                <a:solidFill>
                  <a:srgbClr val="FFFFFF"/>
                </a:solidFill>
                <a:latin typeface="Monaco"/>
                <a:ea typeface="Monaco"/>
                <a:cs typeface="Monaco"/>
                <a:sym typeface="Monaco"/>
              </a:defRPr>
            </a:lvl1pPr>
          </a:lstStyle>
          <a:p>
            <a:fld id="{49223A54-58FC-4D94-AD95-1F8A3AA33313}" type="slidenum">
              <a:rPr lang="en-US"/>
              <a:pPr/>
              <a:t>‹#›</a:t>
            </a:fld>
            <a:endParaRPr lang="en-US"/>
          </a:p>
        </p:txBody>
      </p:sp>
    </p:spTree>
    <p:extLst>
      <p:ext uri="{BB962C8B-B14F-4D97-AF65-F5344CB8AC3E}">
        <p14:creationId xmlns:p14="http://schemas.microsoft.com/office/powerpoint/2010/main" val="1830124288"/>
      </p:ext>
    </p:extLst>
  </p:cSld>
  <p:clrMapOvr>
    <a:masterClrMapping/>
  </p:clrMapOvr>
  <p:transition spd="med"/>
</p:sldLayout>
</file>

<file path=ppt/slideLayouts/slideLayout191.xml><?xml version="1.0" encoding="utf-8"?>
<p:sldLayout xmlns:a="http://schemas.openxmlformats.org/drawingml/2006/main" xmlns:r="http://schemas.openxmlformats.org/officeDocument/2006/relationships" xmlns:p="http://schemas.openxmlformats.org/presentationml/2006/main" type="tx">
  <p:cSld name="3_Titre et puc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14" name="Shape 1314"/>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15" name="Shape 1315"/>
          <p:cNvSpPr>
            <a:spLocks noGrp="1"/>
          </p:cNvSpPr>
          <p:nvPr>
            <p:ph type="body" idx="1"/>
          </p:nvPr>
        </p:nvSpPr>
        <p:spPr>
          <a:xfrm>
            <a:off x="635000" y="1168400"/>
            <a:ext cx="7861300" cy="5651500"/>
          </a:xfrm>
          <a:prstGeom prst="rect">
            <a:avLst/>
          </a:prstGeom>
          <a:effectLst>
            <a:outerShdw blurRad="25400" dist="25400" dir="18900000" rotWithShape="0">
              <a:srgbClr val="000000">
                <a:alpha val="75000"/>
              </a:srgbClr>
            </a:outerShdw>
          </a:effectLst>
        </p:spPr>
        <p:txBody>
          <a:bodyPr lIns="38084" tIns="38084" rIns="38084" bIns="38084" anchor="ctr"/>
          <a:lstStyle>
            <a:lvl1pPr marL="663303" marR="0" indent="-409407">
              <a:lnSpc>
                <a:spcPct val="100000"/>
              </a:lnSpc>
              <a:spcBef>
                <a:spcPts val="2100"/>
              </a:spcBef>
              <a:buClrTx/>
              <a:buSzPct val="139000"/>
              <a:buFontTx/>
              <a:buChar char="•"/>
              <a:defRPr sz="2200">
                <a:latin typeface="Monaco"/>
                <a:ea typeface="Monaco"/>
                <a:cs typeface="Monaco"/>
                <a:sym typeface="Monaco"/>
              </a:defRPr>
            </a:lvl1pPr>
            <a:lvl2pPr marL="1120317" marR="0" indent="-409407">
              <a:lnSpc>
                <a:spcPct val="100000"/>
              </a:lnSpc>
              <a:spcBef>
                <a:spcPts val="2100"/>
              </a:spcBef>
              <a:buClrTx/>
              <a:buSzPct val="139000"/>
              <a:buFontTx/>
              <a:buChar char="•"/>
              <a:defRPr sz="2200">
                <a:latin typeface="Monaco"/>
                <a:ea typeface="Monaco"/>
                <a:cs typeface="Monaco"/>
                <a:sym typeface="Monaco"/>
              </a:defRPr>
            </a:lvl2pPr>
            <a:lvl3pPr marL="1577328" marR="0" indent="-409407">
              <a:lnSpc>
                <a:spcPct val="100000"/>
              </a:lnSpc>
              <a:spcBef>
                <a:spcPts val="2100"/>
              </a:spcBef>
              <a:buClrTx/>
              <a:buSzPct val="139000"/>
              <a:buFontTx/>
              <a:buChar char="•"/>
              <a:defRPr sz="2200">
                <a:latin typeface="Monaco"/>
                <a:ea typeface="Monaco"/>
                <a:cs typeface="Monaco"/>
                <a:sym typeface="Monaco"/>
              </a:defRPr>
            </a:lvl3pPr>
            <a:lvl4pPr marL="2034343" marR="0" indent="-409407">
              <a:lnSpc>
                <a:spcPct val="100000"/>
              </a:lnSpc>
              <a:spcBef>
                <a:spcPts val="2100"/>
              </a:spcBef>
              <a:buSzPct val="139000"/>
              <a:buChar char="•"/>
              <a:defRPr sz="2200">
                <a:latin typeface="Monaco"/>
                <a:ea typeface="Monaco"/>
                <a:cs typeface="Monaco"/>
                <a:sym typeface="Monaco"/>
              </a:defRPr>
            </a:lvl4pPr>
            <a:lvl5pPr marL="2491353" marR="0" indent="-409407">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16"/>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67C3A10E-546B-4192-92D1-AD4F368B190B}" type="slidenum">
              <a:rPr lang="en-US"/>
              <a:pPr/>
              <a:t>‹#›</a:t>
            </a:fld>
            <a:endParaRPr lang="en-US"/>
          </a:p>
        </p:txBody>
      </p:sp>
    </p:spTree>
    <p:extLst>
      <p:ext uri="{BB962C8B-B14F-4D97-AF65-F5344CB8AC3E}">
        <p14:creationId xmlns:p14="http://schemas.microsoft.com/office/powerpoint/2010/main" val="2583992165"/>
      </p:ext>
    </p:extLst>
  </p:cSld>
  <p:clrMapOvr>
    <a:masterClrMapping/>
  </p:clrMapOvr>
  <p:transition spd="med"/>
</p:sldLayout>
</file>

<file path=ppt/slideLayouts/slideLayout192.xml><?xml version="1.0" encoding="utf-8"?>
<p:sldLayout xmlns:a="http://schemas.openxmlformats.org/drawingml/2006/main" xmlns:r="http://schemas.openxmlformats.org/officeDocument/2006/relationships" xmlns:p="http://schemas.openxmlformats.org/presentationml/2006/main" type="tx">
  <p:cSld name="3_Titre et puces - Gauch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23" name="Shape 1323"/>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24" name="Shape 1324"/>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25"/>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E60A0FAC-1C67-49A4-BA1E-38CC98FC716B}" type="slidenum">
              <a:rPr lang="en-US"/>
              <a:pPr/>
              <a:t>‹#›</a:t>
            </a:fld>
            <a:endParaRPr lang="en-US"/>
          </a:p>
        </p:txBody>
      </p:sp>
    </p:spTree>
    <p:extLst>
      <p:ext uri="{BB962C8B-B14F-4D97-AF65-F5344CB8AC3E}">
        <p14:creationId xmlns:p14="http://schemas.microsoft.com/office/powerpoint/2010/main" val="1882442351"/>
      </p:ext>
    </p:extLst>
  </p:cSld>
  <p:clrMapOvr>
    <a:masterClrMapping/>
  </p:clrMapOvr>
  <p:transition spd="med"/>
</p:sldLayout>
</file>

<file path=ppt/slideLayouts/slideLayout193.xml><?xml version="1.0" encoding="utf-8"?>
<p:sldLayout xmlns:a="http://schemas.openxmlformats.org/drawingml/2006/main" xmlns:r="http://schemas.openxmlformats.org/officeDocument/2006/relationships" xmlns:p="http://schemas.openxmlformats.org/presentationml/2006/main" type="tx">
  <p:cSld name="2_Titre et puces - Gauche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2" name="Shape 1332"/>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33" name="Shape 1333"/>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34"/>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3E7B89B3-38B8-46BC-9776-D54476C1B364}" type="slidenum">
              <a:rPr lang="en-US"/>
              <a:pPr/>
              <a:t>‹#›</a:t>
            </a:fld>
            <a:endParaRPr lang="en-US"/>
          </a:p>
        </p:txBody>
      </p:sp>
    </p:spTree>
    <p:extLst>
      <p:ext uri="{BB962C8B-B14F-4D97-AF65-F5344CB8AC3E}">
        <p14:creationId xmlns:p14="http://schemas.microsoft.com/office/powerpoint/2010/main" val="1130932046"/>
      </p:ext>
    </p:extLst>
  </p:cSld>
  <p:clrMapOvr>
    <a:masterClrMapping/>
  </p:clrMapOvr>
  <p:transition spd="med"/>
</p:sldLayout>
</file>

<file path=ppt/slideLayouts/slideLayout194.xml><?xml version="1.0" encoding="utf-8"?>
<p:sldLayout xmlns:a="http://schemas.openxmlformats.org/drawingml/2006/main" xmlns:r="http://schemas.openxmlformats.org/officeDocument/2006/relationships" xmlns:p="http://schemas.openxmlformats.org/presentationml/2006/main" type="tx">
  <p:cSld name="2_Titre et puces - Gauche copie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41" name="Shape 1341"/>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42" name="Shape 1342"/>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43"/>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C0957A6E-479D-4DC4-BB24-FCB09BB4DBDF}" type="slidenum">
              <a:rPr lang="en-US"/>
              <a:pPr/>
              <a:t>‹#›</a:t>
            </a:fld>
            <a:endParaRPr lang="en-US"/>
          </a:p>
        </p:txBody>
      </p:sp>
    </p:spTree>
    <p:extLst>
      <p:ext uri="{BB962C8B-B14F-4D97-AF65-F5344CB8AC3E}">
        <p14:creationId xmlns:p14="http://schemas.microsoft.com/office/powerpoint/2010/main" val="3513034690"/>
      </p:ext>
    </p:extLst>
  </p:cSld>
  <p:clrMapOvr>
    <a:masterClrMapping/>
  </p:clrMapOvr>
  <p:transition spd="med"/>
</p:sldLayout>
</file>

<file path=ppt/slideLayouts/slideLayout195.xml><?xml version="1.0" encoding="utf-8"?>
<p:sldLayout xmlns:a="http://schemas.openxmlformats.org/drawingml/2006/main" xmlns:r="http://schemas.openxmlformats.org/officeDocument/2006/relationships" xmlns:p="http://schemas.openxmlformats.org/presentationml/2006/main" type="tx">
  <p:cSld name="2_Titre et puces - Gauche copi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50" name="Shape 1350"/>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51" name="Shape 1351"/>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52"/>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35F80901-80C6-4EE9-BEAA-F052510B77A2}" type="slidenum">
              <a:rPr lang="en-US"/>
              <a:pPr/>
              <a:t>‹#›</a:t>
            </a:fld>
            <a:endParaRPr lang="en-US"/>
          </a:p>
        </p:txBody>
      </p:sp>
    </p:spTree>
    <p:extLst>
      <p:ext uri="{BB962C8B-B14F-4D97-AF65-F5344CB8AC3E}">
        <p14:creationId xmlns:p14="http://schemas.microsoft.com/office/powerpoint/2010/main" val="1135386531"/>
      </p:ext>
    </p:extLst>
  </p:cSld>
  <p:clrMapOvr>
    <a:masterClrMapping/>
  </p:clrMapOvr>
  <p:transition spd="med"/>
</p:sldLayout>
</file>

<file path=ppt/slideLayouts/slideLayout196.xml><?xml version="1.0" encoding="utf-8"?>
<p:sldLayout xmlns:a="http://schemas.openxmlformats.org/drawingml/2006/main" xmlns:r="http://schemas.openxmlformats.org/officeDocument/2006/relationships" xmlns:p="http://schemas.openxmlformats.org/presentationml/2006/main" type="tx">
  <p:cSld name="2_Titre et puces - Gauche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59" name="Shape 1359"/>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60" name="Shape 1360"/>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61"/>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9790EE6E-353C-4382-88BC-C0AD8CDB1AB4}" type="slidenum">
              <a:rPr lang="en-US"/>
              <a:pPr/>
              <a:t>‹#›</a:t>
            </a:fld>
            <a:endParaRPr lang="en-US"/>
          </a:p>
        </p:txBody>
      </p:sp>
    </p:spTree>
    <p:extLst>
      <p:ext uri="{BB962C8B-B14F-4D97-AF65-F5344CB8AC3E}">
        <p14:creationId xmlns:p14="http://schemas.microsoft.com/office/powerpoint/2010/main" val="3208769780"/>
      </p:ext>
    </p:extLst>
  </p:cSld>
  <p:clrMapOvr>
    <a:masterClrMapping/>
  </p:clrMapOvr>
  <p:transition spd="med"/>
</p:sldLayout>
</file>

<file path=ppt/slideLayouts/slideLayout197.xml><?xml version="1.0" encoding="utf-8"?>
<p:sldLayout xmlns:a="http://schemas.openxmlformats.org/drawingml/2006/main" xmlns:r="http://schemas.openxmlformats.org/officeDocument/2006/relationships" xmlns:p="http://schemas.openxmlformats.org/presentationml/2006/main" type="tx">
  <p:cSld name="4_Titre et puc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68" name="Shape 1368"/>
          <p:cNvSpPr>
            <a:spLocks noGrp="1"/>
          </p:cNvSpPr>
          <p:nvPr>
            <p:ph type="title"/>
          </p:nvPr>
        </p:nvSpPr>
        <p:spPr>
          <a:xfrm>
            <a:off x="647700" y="132582"/>
            <a:ext cx="7861300" cy="1804938"/>
          </a:xfrm>
          <a:prstGeom prst="rect">
            <a:avLst/>
          </a:prstGeom>
          <a:effectLst>
            <a:outerShdw blurRad="25400" dist="25400" dir="18900000" rotWithShape="0">
              <a:srgbClr val="000000">
                <a:alpha val="75000"/>
              </a:srgbClr>
            </a:outerShdw>
          </a:effectLst>
        </p:spPr>
        <p:txBody>
          <a:bodyPr/>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69" name="Shape 1369"/>
          <p:cNvSpPr>
            <a:spLocks noGrp="1"/>
          </p:cNvSpPr>
          <p:nvPr>
            <p:ph type="body" idx="1"/>
          </p:nvPr>
        </p:nvSpPr>
        <p:spPr>
          <a:xfrm>
            <a:off x="647700" y="1143000"/>
            <a:ext cx="7861300" cy="5689600"/>
          </a:xfrm>
          <a:prstGeom prst="rect">
            <a:avLst/>
          </a:prstGeom>
          <a:effectLst>
            <a:outerShdw blurRad="25400" dist="25400" dir="18900000" rotWithShape="0">
              <a:srgbClr val="000000">
                <a:alpha val="75000"/>
              </a:srgbClr>
            </a:outerShdw>
          </a:effectLst>
        </p:spPr>
        <p:txBody>
          <a:bodyPr anchor="ctr"/>
          <a:lstStyle>
            <a:lvl1pPr marL="853724" marR="0" indent="-523659">
              <a:lnSpc>
                <a:spcPct val="100000"/>
              </a:lnSpc>
              <a:spcBef>
                <a:spcPts val="2100"/>
              </a:spcBef>
              <a:buClrTx/>
              <a:buSzPct val="139000"/>
              <a:buFontTx/>
              <a:buChar char="•"/>
              <a:defRPr sz="2200">
                <a:latin typeface="Monaco"/>
                <a:ea typeface="Monaco"/>
                <a:cs typeface="Monaco"/>
                <a:sym typeface="Monaco"/>
              </a:defRPr>
            </a:lvl1pPr>
            <a:lvl2pPr marL="1437688" marR="0" indent="-523659">
              <a:lnSpc>
                <a:spcPct val="100000"/>
              </a:lnSpc>
              <a:spcBef>
                <a:spcPts val="2100"/>
              </a:spcBef>
              <a:buClrTx/>
              <a:buSzPct val="139000"/>
              <a:buFontTx/>
              <a:buChar char="•"/>
              <a:defRPr sz="2200">
                <a:latin typeface="Monaco"/>
                <a:ea typeface="Monaco"/>
                <a:cs typeface="Monaco"/>
                <a:sym typeface="Monaco"/>
              </a:defRPr>
            </a:lvl2pPr>
            <a:lvl3pPr marL="2021645" marR="0" indent="-523659">
              <a:lnSpc>
                <a:spcPct val="100000"/>
              </a:lnSpc>
              <a:spcBef>
                <a:spcPts val="2100"/>
              </a:spcBef>
              <a:buClrTx/>
              <a:buSzPct val="139000"/>
              <a:buFontTx/>
              <a:buChar char="•"/>
              <a:defRPr sz="2200">
                <a:latin typeface="Monaco"/>
                <a:ea typeface="Monaco"/>
                <a:cs typeface="Monaco"/>
                <a:sym typeface="Monaco"/>
              </a:defRPr>
            </a:lvl3pPr>
            <a:lvl4pPr marL="2605608" marR="0" indent="-523659">
              <a:lnSpc>
                <a:spcPct val="100000"/>
              </a:lnSpc>
              <a:spcBef>
                <a:spcPts val="2100"/>
              </a:spcBef>
              <a:buSzPct val="139000"/>
              <a:buChar char="•"/>
              <a:defRPr sz="2200">
                <a:latin typeface="Monaco"/>
                <a:ea typeface="Monaco"/>
                <a:cs typeface="Monaco"/>
                <a:sym typeface="Monaco"/>
              </a:defRPr>
            </a:lvl4pPr>
            <a:lvl5pPr marL="3189567" marR="0" indent="-523659">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70"/>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6E9196BF-8D01-4039-961A-4A4CEA8E4261}" type="slidenum">
              <a:rPr lang="en-US"/>
              <a:pPr/>
              <a:t>‹#›</a:t>
            </a:fld>
            <a:endParaRPr lang="en-US"/>
          </a:p>
        </p:txBody>
      </p:sp>
    </p:spTree>
    <p:extLst>
      <p:ext uri="{BB962C8B-B14F-4D97-AF65-F5344CB8AC3E}">
        <p14:creationId xmlns:p14="http://schemas.microsoft.com/office/powerpoint/2010/main" val="2466424807"/>
      </p:ext>
    </p:extLst>
  </p:cSld>
  <p:clrMapOvr>
    <a:masterClrMapping/>
  </p:clrMapOvr>
  <p:transition spd="med"/>
</p:sldLayout>
</file>

<file path=ppt/slideLayouts/slideLayout198.xml><?xml version="1.0" encoding="utf-8"?>
<p:sldLayout xmlns:a="http://schemas.openxmlformats.org/drawingml/2006/main" xmlns:r="http://schemas.openxmlformats.org/officeDocument/2006/relationships" xmlns:p="http://schemas.openxmlformats.org/presentationml/2006/main" type="tx">
  <p:cSld name="2_Titre et puces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77" name="Shape 1377"/>
          <p:cNvSpPr>
            <a:spLocks noGrp="1"/>
          </p:cNvSpPr>
          <p:nvPr>
            <p:ph type="title"/>
          </p:nvPr>
        </p:nvSpPr>
        <p:spPr>
          <a:xfrm>
            <a:off x="647700" y="132582"/>
            <a:ext cx="7861300" cy="1804938"/>
          </a:xfrm>
          <a:prstGeom prst="rect">
            <a:avLst/>
          </a:prstGeom>
          <a:effectLst>
            <a:outerShdw blurRad="25400" dist="25400" dir="18900000" rotWithShape="0">
              <a:srgbClr val="000000">
                <a:alpha val="75000"/>
              </a:srgbClr>
            </a:outerShdw>
          </a:effectLst>
        </p:spPr>
        <p:txBody>
          <a:bodyPr/>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78" name="Shape 1378"/>
          <p:cNvSpPr>
            <a:spLocks noGrp="1"/>
          </p:cNvSpPr>
          <p:nvPr>
            <p:ph type="body" idx="1"/>
          </p:nvPr>
        </p:nvSpPr>
        <p:spPr>
          <a:xfrm>
            <a:off x="647700" y="1143000"/>
            <a:ext cx="7861300" cy="5689600"/>
          </a:xfrm>
          <a:prstGeom prst="rect">
            <a:avLst/>
          </a:prstGeom>
          <a:effectLst>
            <a:outerShdw blurRad="25400" dist="25400" dir="18900000" rotWithShape="0">
              <a:srgbClr val="000000">
                <a:alpha val="75000"/>
              </a:srgbClr>
            </a:outerShdw>
          </a:effectLst>
        </p:spPr>
        <p:txBody>
          <a:bodyPr anchor="ctr"/>
          <a:lstStyle>
            <a:lvl1pPr marL="853724" marR="0" indent="-523659">
              <a:lnSpc>
                <a:spcPct val="100000"/>
              </a:lnSpc>
              <a:spcBef>
                <a:spcPts val="2100"/>
              </a:spcBef>
              <a:buClrTx/>
              <a:buSzPct val="139000"/>
              <a:buFontTx/>
              <a:buChar char="•"/>
              <a:defRPr sz="2200">
                <a:latin typeface="Monaco"/>
                <a:ea typeface="Monaco"/>
                <a:cs typeface="Monaco"/>
                <a:sym typeface="Monaco"/>
              </a:defRPr>
            </a:lvl1pPr>
            <a:lvl2pPr marL="1437688" marR="0" indent="-523659">
              <a:lnSpc>
                <a:spcPct val="100000"/>
              </a:lnSpc>
              <a:spcBef>
                <a:spcPts val="2100"/>
              </a:spcBef>
              <a:buClrTx/>
              <a:buSzPct val="139000"/>
              <a:buFontTx/>
              <a:buChar char="•"/>
              <a:defRPr sz="2200">
                <a:latin typeface="Monaco"/>
                <a:ea typeface="Monaco"/>
                <a:cs typeface="Monaco"/>
                <a:sym typeface="Monaco"/>
              </a:defRPr>
            </a:lvl2pPr>
            <a:lvl3pPr marL="2021645" marR="0" indent="-523659">
              <a:lnSpc>
                <a:spcPct val="100000"/>
              </a:lnSpc>
              <a:spcBef>
                <a:spcPts val="2100"/>
              </a:spcBef>
              <a:buClrTx/>
              <a:buSzPct val="139000"/>
              <a:buFontTx/>
              <a:buChar char="•"/>
              <a:defRPr sz="2200">
                <a:latin typeface="Monaco"/>
                <a:ea typeface="Monaco"/>
                <a:cs typeface="Monaco"/>
                <a:sym typeface="Monaco"/>
              </a:defRPr>
            </a:lvl3pPr>
            <a:lvl4pPr marL="2605608" marR="0" indent="-523659">
              <a:lnSpc>
                <a:spcPct val="100000"/>
              </a:lnSpc>
              <a:spcBef>
                <a:spcPts val="2100"/>
              </a:spcBef>
              <a:buSzPct val="139000"/>
              <a:buChar char="•"/>
              <a:defRPr sz="2200">
                <a:latin typeface="Monaco"/>
                <a:ea typeface="Monaco"/>
                <a:cs typeface="Monaco"/>
                <a:sym typeface="Monaco"/>
              </a:defRPr>
            </a:lvl4pPr>
            <a:lvl5pPr marL="3189567" marR="0" indent="-523659">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79"/>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B9917C0B-6DB8-4104-89B3-88C7F9AD2592}" type="slidenum">
              <a:rPr lang="en-US"/>
              <a:pPr/>
              <a:t>‹#›</a:t>
            </a:fld>
            <a:endParaRPr lang="en-US"/>
          </a:p>
        </p:txBody>
      </p:sp>
    </p:spTree>
    <p:extLst>
      <p:ext uri="{BB962C8B-B14F-4D97-AF65-F5344CB8AC3E}">
        <p14:creationId xmlns:p14="http://schemas.microsoft.com/office/powerpoint/2010/main" val="3899718204"/>
      </p:ext>
    </p:extLst>
  </p:cSld>
  <p:clrMapOvr>
    <a:masterClrMapping/>
  </p:clrMapOvr>
  <p:transition spd="med"/>
</p:sldLayout>
</file>

<file path=ppt/slideLayouts/slideLayout199.xml><?xml version="1.0" encoding="utf-8"?>
<p:sldLayout xmlns:a="http://schemas.openxmlformats.org/drawingml/2006/main" xmlns:r="http://schemas.openxmlformats.org/officeDocument/2006/relationships" xmlns:p="http://schemas.openxmlformats.org/presentationml/2006/main" type="tx">
  <p:cSld name="2_Titre et puces - Gauche copi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86" name="Shape 1386"/>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87" name="Shape 1387"/>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88"/>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E90048B4-C554-413B-9F6F-429D261E21F0}" type="slidenum">
              <a:rPr lang="en-US"/>
              <a:pPr/>
              <a:t>‹#›</a:t>
            </a:fld>
            <a:endParaRPr lang="en-US"/>
          </a:p>
        </p:txBody>
      </p:sp>
    </p:spTree>
    <p:extLst>
      <p:ext uri="{BB962C8B-B14F-4D97-AF65-F5344CB8AC3E}">
        <p14:creationId xmlns:p14="http://schemas.microsoft.com/office/powerpoint/2010/main" val="248004572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smtClean="0"/>
            </a:lvl1pPr>
          </a:lstStyle>
          <a:p>
            <a:pPr>
              <a:defRPr/>
            </a:pPr>
            <a:fld id="{FFA2DEED-D69C-AC44-927A-42F893CE9279}"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smtClean="0">
                <a:cs typeface="Arial" charset="0"/>
              </a:defRPr>
            </a:lvl1pPr>
          </a:lstStyle>
          <a:p>
            <a:pPr>
              <a:defRPr/>
            </a:pPr>
            <a:fld id="{689472E5-F953-E347-8337-1845AFE786FE}" type="datetimeFigureOut">
              <a:rPr lang="en-US"/>
              <a:pPr>
                <a:defRPr/>
              </a:pPr>
              <a:t>10/23/18</a:t>
            </a:fld>
            <a:endParaRPr lang="en-US"/>
          </a:p>
        </p:txBody>
      </p:sp>
    </p:spTree>
    <p:extLst>
      <p:ext uri="{BB962C8B-B14F-4D97-AF65-F5344CB8AC3E}">
        <p14:creationId xmlns:p14="http://schemas.microsoft.com/office/powerpoint/2010/main" val="28485549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79789357"/>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tx">
  <p:cSld name="2_Titre et puces - Gauche copie 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95" name="Shape 1395"/>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396" name="Shape 1396"/>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97"/>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9433FA86-843E-4D83-9C01-6145342A451D}" type="slidenum">
              <a:rPr lang="en-US"/>
              <a:pPr/>
              <a:t>‹#›</a:t>
            </a:fld>
            <a:endParaRPr lang="en-US"/>
          </a:p>
        </p:txBody>
      </p:sp>
    </p:spTree>
    <p:extLst>
      <p:ext uri="{BB962C8B-B14F-4D97-AF65-F5344CB8AC3E}">
        <p14:creationId xmlns:p14="http://schemas.microsoft.com/office/powerpoint/2010/main" val="941904035"/>
      </p:ext>
    </p:extLst>
  </p:cSld>
  <p:clrMapOvr>
    <a:masterClrMapping/>
  </p:clrMapOvr>
  <p:transition spd="med"/>
</p:sldLayout>
</file>

<file path=ppt/slideLayouts/slideLayout201.xml><?xml version="1.0" encoding="utf-8"?>
<p:sldLayout xmlns:a="http://schemas.openxmlformats.org/drawingml/2006/main" xmlns:r="http://schemas.openxmlformats.org/officeDocument/2006/relationships" xmlns:p="http://schemas.openxmlformats.org/presentationml/2006/main" type="tx">
  <p:cSld name="2_Titre et puces - Gauche copie 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04" name="Shape 1404"/>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05" name="Shape 1405"/>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06"/>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4C19DCF1-CB1E-425C-BE98-B2677C9A9F46}" type="slidenum">
              <a:rPr lang="en-US"/>
              <a:pPr/>
              <a:t>‹#›</a:t>
            </a:fld>
            <a:endParaRPr lang="en-US"/>
          </a:p>
        </p:txBody>
      </p:sp>
    </p:spTree>
    <p:extLst>
      <p:ext uri="{BB962C8B-B14F-4D97-AF65-F5344CB8AC3E}">
        <p14:creationId xmlns:p14="http://schemas.microsoft.com/office/powerpoint/2010/main" val="135243293"/>
      </p:ext>
    </p:extLst>
  </p:cSld>
  <p:clrMapOvr>
    <a:masterClrMapping/>
  </p:clrMapOvr>
  <p:transition spd="med"/>
</p:sldLayout>
</file>

<file path=ppt/slideLayouts/slideLayout202.xml><?xml version="1.0" encoding="utf-8"?>
<p:sldLayout xmlns:a="http://schemas.openxmlformats.org/drawingml/2006/main" xmlns:r="http://schemas.openxmlformats.org/officeDocument/2006/relationships" xmlns:p="http://schemas.openxmlformats.org/presentationml/2006/main" type="tx">
  <p:cSld name="2_Titre et puces - Gauche copie 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13" name="Shape 1413"/>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14" name="Shape 1414"/>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15"/>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302695A8-87A4-45B6-BB6C-1C144911204F}" type="slidenum">
              <a:rPr lang="en-US"/>
              <a:pPr/>
              <a:t>‹#›</a:t>
            </a:fld>
            <a:endParaRPr lang="en-US"/>
          </a:p>
        </p:txBody>
      </p:sp>
    </p:spTree>
    <p:extLst>
      <p:ext uri="{BB962C8B-B14F-4D97-AF65-F5344CB8AC3E}">
        <p14:creationId xmlns:p14="http://schemas.microsoft.com/office/powerpoint/2010/main" val="3354063156"/>
      </p:ext>
    </p:extLst>
  </p:cSld>
  <p:clrMapOvr>
    <a:masterClrMapping/>
  </p:clrMapOvr>
  <p:transition spd="med"/>
</p:sldLayout>
</file>

<file path=ppt/slideLayouts/slideLayout203.xml><?xml version="1.0" encoding="utf-8"?>
<p:sldLayout xmlns:a="http://schemas.openxmlformats.org/drawingml/2006/main" xmlns:r="http://schemas.openxmlformats.org/officeDocument/2006/relationships" xmlns:p="http://schemas.openxmlformats.org/presentationml/2006/main" type="tx">
  <p:cSld name="2_Titre et puces - Gauche copie 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22" name="Shape 1422"/>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23" name="Shape 1423"/>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24"/>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E5A397F5-563D-4CFE-8140-492B268B8598}" type="slidenum">
              <a:rPr lang="en-US"/>
              <a:pPr/>
              <a:t>‹#›</a:t>
            </a:fld>
            <a:endParaRPr lang="en-US"/>
          </a:p>
        </p:txBody>
      </p:sp>
    </p:spTree>
    <p:extLst>
      <p:ext uri="{BB962C8B-B14F-4D97-AF65-F5344CB8AC3E}">
        <p14:creationId xmlns:p14="http://schemas.microsoft.com/office/powerpoint/2010/main" val="3171413601"/>
      </p:ext>
    </p:extLst>
  </p:cSld>
  <p:clrMapOvr>
    <a:masterClrMapping/>
  </p:clrMapOvr>
  <p:transition spd="med"/>
</p:sldLayout>
</file>

<file path=ppt/slideLayouts/slideLayout204.xml><?xml version="1.0" encoding="utf-8"?>
<p:sldLayout xmlns:a="http://schemas.openxmlformats.org/drawingml/2006/main" xmlns:r="http://schemas.openxmlformats.org/officeDocument/2006/relationships" xmlns:p="http://schemas.openxmlformats.org/presentationml/2006/main" type="tx">
  <p:cSld name="2_Titre et puces - Gauche copie 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31" name="Shape 1431"/>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32" name="Shape 1432"/>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33"/>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9079CB8E-0829-4547-BF2A-1C3ED46474C7}" type="slidenum">
              <a:rPr lang="en-US"/>
              <a:pPr/>
              <a:t>‹#›</a:t>
            </a:fld>
            <a:endParaRPr lang="en-US"/>
          </a:p>
        </p:txBody>
      </p:sp>
    </p:spTree>
    <p:extLst>
      <p:ext uri="{BB962C8B-B14F-4D97-AF65-F5344CB8AC3E}">
        <p14:creationId xmlns:p14="http://schemas.microsoft.com/office/powerpoint/2010/main" val="388728806"/>
      </p:ext>
    </p:extLst>
  </p:cSld>
  <p:clrMapOvr>
    <a:masterClrMapping/>
  </p:clrMapOvr>
  <p:transition spd="med"/>
</p:sldLayout>
</file>

<file path=ppt/slideLayouts/slideLayout205.xml><?xml version="1.0" encoding="utf-8"?>
<p:sldLayout xmlns:a="http://schemas.openxmlformats.org/drawingml/2006/main" xmlns:r="http://schemas.openxmlformats.org/officeDocument/2006/relationships" xmlns:p="http://schemas.openxmlformats.org/presentationml/2006/main" type="tx">
  <p:cSld name="2_Titre et puces - Gauche copie 1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40" name="Shape 1440"/>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41" name="Shape 1441"/>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42"/>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50A697EB-5DA3-4565-92EA-692B104A9C96}" type="slidenum">
              <a:rPr lang="en-US"/>
              <a:pPr/>
              <a:t>‹#›</a:t>
            </a:fld>
            <a:endParaRPr lang="en-US"/>
          </a:p>
        </p:txBody>
      </p:sp>
    </p:spTree>
    <p:extLst>
      <p:ext uri="{BB962C8B-B14F-4D97-AF65-F5344CB8AC3E}">
        <p14:creationId xmlns:p14="http://schemas.microsoft.com/office/powerpoint/2010/main" val="383882827"/>
      </p:ext>
    </p:extLst>
  </p:cSld>
  <p:clrMapOvr>
    <a:masterClrMapping/>
  </p:clrMapOvr>
  <p:transition spd="med"/>
</p:sldLayout>
</file>

<file path=ppt/slideLayouts/slideLayout206.xml><?xml version="1.0" encoding="utf-8"?>
<p:sldLayout xmlns:a="http://schemas.openxmlformats.org/drawingml/2006/main" xmlns:r="http://schemas.openxmlformats.org/officeDocument/2006/relationships" xmlns:p="http://schemas.openxmlformats.org/presentationml/2006/main" type="tx">
  <p:cSld name="3_Titre et puces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49" name="Shape 1449"/>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450" name="Shape 1450"/>
          <p:cNvSpPr>
            <a:spLocks noGrp="1"/>
          </p:cNvSpPr>
          <p:nvPr>
            <p:ph type="body" idx="1"/>
          </p:nvPr>
        </p:nvSpPr>
        <p:spPr>
          <a:xfrm>
            <a:off x="647700" y="1981200"/>
            <a:ext cx="7861300" cy="4013200"/>
          </a:xfrm>
          <a:prstGeom prst="rect">
            <a:avLst/>
          </a:prstGeom>
          <a:effectLst>
            <a:outerShdw blurRad="25400" dist="25400" dir="18900000" rotWithShape="0">
              <a:srgbClr val="000000">
                <a:alpha val="75000"/>
              </a:srgbClr>
            </a:outerShdw>
          </a:effectLst>
        </p:spPr>
        <p:txBody>
          <a:bodyPr anchor="ctr"/>
          <a:lstStyle>
            <a:lvl1pPr marL="905750" marR="0" indent="-524906"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1pPr>
            <a:lvl2pPr marL="1489713" marR="0" indent="-524906"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2pPr>
            <a:lvl3pPr marL="2073674" marR="0" indent="-524906" defTabSz="317371">
              <a:lnSpc>
                <a:spcPct val="100000"/>
              </a:lnSpc>
              <a:spcBef>
                <a:spcPts val="2100"/>
              </a:spcBef>
              <a:buClrTx/>
              <a:buSzPct val="90000"/>
              <a:buFont typeface="Gill Sans"/>
              <a:buBlip>
                <a:blip r:embed="rId3"/>
              </a:buBlip>
              <a:defRPr>
                <a:uFillTx/>
                <a:latin typeface="Monaco"/>
                <a:ea typeface="Monaco"/>
                <a:cs typeface="Monaco"/>
                <a:sym typeface="Monaco"/>
              </a:defRPr>
            </a:lvl3pPr>
            <a:lvl4pPr marL="2657634" marR="0" indent="-524906" defTabSz="317371">
              <a:lnSpc>
                <a:spcPct val="100000"/>
              </a:lnSpc>
              <a:spcBef>
                <a:spcPts val="2100"/>
              </a:spcBef>
              <a:buSzPct val="90000"/>
              <a:buFont typeface="Gill Sans"/>
              <a:buBlip>
                <a:blip r:embed="rId3"/>
              </a:buBlip>
              <a:defRPr sz="2400">
                <a:uFillTx/>
                <a:latin typeface="Monaco"/>
                <a:ea typeface="Monaco"/>
                <a:cs typeface="Monaco"/>
                <a:sym typeface="Monaco"/>
              </a:defRPr>
            </a:lvl4pPr>
            <a:lvl5pPr marL="3241594" marR="0" indent="-524906" defTabSz="317371">
              <a:lnSpc>
                <a:spcPct val="100000"/>
              </a:lnSpc>
              <a:spcBef>
                <a:spcPts val="2100"/>
              </a:spcBef>
              <a:buSzPct val="90000"/>
              <a:buFont typeface="Gill Sans"/>
              <a:buBlip>
                <a:blip r:embed="rId3"/>
              </a:buBlip>
              <a:defRPr sz="2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51"/>
          <p:cNvSpPr>
            <a:spLocks noGrp="1"/>
          </p:cNvSpPr>
          <p:nvPr>
            <p:ph type="sldNum" sz="quarter" idx="10"/>
          </p:nvPr>
        </p:nvSpPr>
        <p:spPr>
          <a:xfrm>
            <a:off x="4306888" y="6527800"/>
            <a:ext cx="523875" cy="384175"/>
          </a:xfrm>
        </p:spPr>
        <p:txBody>
          <a:bodyPr/>
          <a:lstStyle>
            <a:lvl1pPr hangingPunct="1">
              <a:defRPr sz="1700">
                <a:solidFill>
                  <a:srgbClr val="FFFFFF"/>
                </a:solidFill>
                <a:latin typeface="Monaco"/>
                <a:ea typeface="Monaco"/>
                <a:cs typeface="Monaco"/>
                <a:sym typeface="Monaco"/>
              </a:defRPr>
            </a:lvl1pPr>
          </a:lstStyle>
          <a:p>
            <a:fld id="{4E7E223A-56E3-47B4-A38C-37E90A242A7C}" type="slidenum">
              <a:rPr lang="en-US"/>
              <a:pPr/>
              <a:t>‹#›</a:t>
            </a:fld>
            <a:endParaRPr lang="en-US"/>
          </a:p>
        </p:txBody>
      </p:sp>
    </p:spTree>
    <p:extLst>
      <p:ext uri="{BB962C8B-B14F-4D97-AF65-F5344CB8AC3E}">
        <p14:creationId xmlns:p14="http://schemas.microsoft.com/office/powerpoint/2010/main" val="1621558438"/>
      </p:ext>
    </p:extLst>
  </p:cSld>
  <p:clrMapOvr>
    <a:masterClrMapping/>
  </p:clrMapOvr>
  <p:transition spd="med"/>
</p:sldLayout>
</file>

<file path=ppt/slideLayouts/slideLayout207.xml><?xml version="1.0" encoding="utf-8"?>
<p:sldLayout xmlns:a="http://schemas.openxmlformats.org/drawingml/2006/main" xmlns:r="http://schemas.openxmlformats.org/officeDocument/2006/relationships" xmlns:p="http://schemas.openxmlformats.org/presentationml/2006/main" type="tx">
  <p:cSld name="1_Titre et puces copie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58" name="Shape 1458"/>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459" name="Shape 1459"/>
          <p:cNvSpPr>
            <a:spLocks noGrp="1"/>
          </p:cNvSpPr>
          <p:nvPr>
            <p:ph type="body" idx="1"/>
          </p:nvPr>
        </p:nvSpPr>
        <p:spPr>
          <a:xfrm>
            <a:off x="647700" y="1981200"/>
            <a:ext cx="7861300" cy="4013200"/>
          </a:xfrm>
          <a:prstGeom prst="rect">
            <a:avLst/>
          </a:prstGeom>
          <a:effectLst>
            <a:outerShdw blurRad="25400" dist="25400" dir="18900000" rotWithShape="0">
              <a:srgbClr val="000000">
                <a:alpha val="75000"/>
              </a:srgbClr>
            </a:outerShdw>
          </a:effectLst>
        </p:spPr>
        <p:txBody>
          <a:bodyPr anchor="ctr"/>
          <a:lstStyle>
            <a:lvl1pPr marL="905750" marR="0" indent="-524906"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1pPr>
            <a:lvl2pPr marL="1489713" marR="0" indent="-524906"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2pPr>
            <a:lvl3pPr marL="2073674" marR="0" indent="-524906" defTabSz="317371">
              <a:lnSpc>
                <a:spcPct val="100000"/>
              </a:lnSpc>
              <a:spcBef>
                <a:spcPts val="2100"/>
              </a:spcBef>
              <a:buClrTx/>
              <a:buSzPct val="90000"/>
              <a:buFont typeface="Gill Sans"/>
              <a:buBlip>
                <a:blip r:embed="rId3"/>
              </a:buBlip>
              <a:defRPr>
                <a:uFillTx/>
                <a:latin typeface="Monaco"/>
                <a:ea typeface="Monaco"/>
                <a:cs typeface="Monaco"/>
                <a:sym typeface="Monaco"/>
              </a:defRPr>
            </a:lvl3pPr>
            <a:lvl4pPr marL="2657634" marR="0" indent="-524906" defTabSz="317371">
              <a:lnSpc>
                <a:spcPct val="100000"/>
              </a:lnSpc>
              <a:spcBef>
                <a:spcPts val="2100"/>
              </a:spcBef>
              <a:buSzPct val="90000"/>
              <a:buFont typeface="Gill Sans"/>
              <a:buBlip>
                <a:blip r:embed="rId3"/>
              </a:buBlip>
              <a:defRPr sz="2400">
                <a:uFillTx/>
                <a:latin typeface="Monaco"/>
                <a:ea typeface="Monaco"/>
                <a:cs typeface="Monaco"/>
                <a:sym typeface="Monaco"/>
              </a:defRPr>
            </a:lvl4pPr>
            <a:lvl5pPr marL="3241594" marR="0" indent="-524906" defTabSz="317371">
              <a:lnSpc>
                <a:spcPct val="100000"/>
              </a:lnSpc>
              <a:spcBef>
                <a:spcPts val="2100"/>
              </a:spcBef>
              <a:buSzPct val="90000"/>
              <a:buFont typeface="Gill Sans"/>
              <a:buBlip>
                <a:blip r:embed="rId3"/>
              </a:buBlip>
              <a:defRPr sz="2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60"/>
          <p:cNvSpPr>
            <a:spLocks noGrp="1"/>
          </p:cNvSpPr>
          <p:nvPr>
            <p:ph type="sldNum" sz="quarter" idx="10"/>
          </p:nvPr>
        </p:nvSpPr>
        <p:spPr>
          <a:xfrm>
            <a:off x="4306888" y="6527800"/>
            <a:ext cx="523875" cy="384175"/>
          </a:xfrm>
        </p:spPr>
        <p:txBody>
          <a:bodyPr/>
          <a:lstStyle>
            <a:lvl1pPr hangingPunct="1">
              <a:defRPr sz="1700">
                <a:solidFill>
                  <a:srgbClr val="FFFFFF"/>
                </a:solidFill>
                <a:latin typeface="Monaco"/>
                <a:ea typeface="Monaco"/>
                <a:cs typeface="Monaco"/>
                <a:sym typeface="Monaco"/>
              </a:defRPr>
            </a:lvl1pPr>
          </a:lstStyle>
          <a:p>
            <a:fld id="{C935C1EC-3EC3-4B7E-A751-414B3EE28A0D}" type="slidenum">
              <a:rPr lang="en-US"/>
              <a:pPr/>
              <a:t>‹#›</a:t>
            </a:fld>
            <a:endParaRPr lang="en-US"/>
          </a:p>
        </p:txBody>
      </p:sp>
    </p:spTree>
    <p:extLst>
      <p:ext uri="{BB962C8B-B14F-4D97-AF65-F5344CB8AC3E}">
        <p14:creationId xmlns:p14="http://schemas.microsoft.com/office/powerpoint/2010/main" val="1990254420"/>
      </p:ext>
    </p:extLst>
  </p:cSld>
  <p:clrMapOvr>
    <a:masterClrMapping/>
  </p:clrMapOvr>
  <p:transition spd="med"/>
</p:sldLayout>
</file>

<file path=ppt/slideLayouts/slideLayout208.xml><?xml version="1.0" encoding="utf-8"?>
<p:sldLayout xmlns:a="http://schemas.openxmlformats.org/drawingml/2006/main" xmlns:r="http://schemas.openxmlformats.org/officeDocument/2006/relationships" xmlns:p="http://schemas.openxmlformats.org/presentationml/2006/main" type="tx">
  <p:cSld name="2_Titre et puces - Gauche copie 1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67" name="Shape 1467"/>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68" name="Shape 1468"/>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69"/>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D6A7BF19-1B0D-44A3-8DDC-36F694856984}" type="slidenum">
              <a:rPr lang="en-US"/>
              <a:pPr/>
              <a:t>‹#›</a:t>
            </a:fld>
            <a:endParaRPr lang="en-US"/>
          </a:p>
        </p:txBody>
      </p:sp>
    </p:spTree>
    <p:extLst>
      <p:ext uri="{BB962C8B-B14F-4D97-AF65-F5344CB8AC3E}">
        <p14:creationId xmlns:p14="http://schemas.microsoft.com/office/powerpoint/2010/main" val="1948435388"/>
      </p:ext>
    </p:extLst>
  </p:cSld>
  <p:clrMapOvr>
    <a:masterClrMapping/>
  </p:clrMapOvr>
  <p:transition spd="med"/>
</p:sldLayout>
</file>

<file path=ppt/slideLayouts/slideLayout209.xml><?xml version="1.0" encoding="utf-8"?>
<p:sldLayout xmlns:a="http://schemas.openxmlformats.org/drawingml/2006/main" xmlns:r="http://schemas.openxmlformats.org/officeDocument/2006/relationships" xmlns:p="http://schemas.openxmlformats.org/presentationml/2006/main" type="tx">
  <p:cSld name="2_Titre et puces - Gauche copie 1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76" name="Shape 1476"/>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77" name="Shape 1477"/>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800">
                <a:latin typeface="Monaco"/>
                <a:ea typeface="Monaco"/>
                <a:cs typeface="Monaco"/>
                <a:sym typeface="Monaco"/>
              </a:defRPr>
            </a:lvl1pPr>
            <a:lvl2pPr marL="1088577" marR="0" indent="-377673">
              <a:lnSpc>
                <a:spcPct val="100000"/>
              </a:lnSpc>
              <a:spcBef>
                <a:spcPts val="2500"/>
              </a:spcBef>
              <a:buClrTx/>
              <a:buSzPct val="139000"/>
              <a:buFontTx/>
              <a:buChar char="•"/>
              <a:defRPr sz="1800">
                <a:latin typeface="Monaco"/>
                <a:ea typeface="Monaco"/>
                <a:cs typeface="Monaco"/>
                <a:sym typeface="Monaco"/>
              </a:defRPr>
            </a:lvl2pPr>
            <a:lvl3pPr marL="1545593" marR="0" indent="-377673">
              <a:lnSpc>
                <a:spcPct val="100000"/>
              </a:lnSpc>
              <a:spcBef>
                <a:spcPts val="2500"/>
              </a:spcBef>
              <a:buClrTx/>
              <a:buSzPct val="139000"/>
              <a:buFontTx/>
              <a:buChar char="•"/>
              <a:defRPr sz="1800">
                <a:latin typeface="Monaco"/>
                <a:ea typeface="Monaco"/>
                <a:cs typeface="Monaco"/>
                <a:sym typeface="Monaco"/>
              </a:defRPr>
            </a:lvl3pPr>
            <a:lvl4pPr marL="2002605" marR="0" indent="-377673">
              <a:lnSpc>
                <a:spcPct val="100000"/>
              </a:lnSpc>
              <a:spcBef>
                <a:spcPts val="2500"/>
              </a:spcBef>
              <a:buSzPct val="139000"/>
              <a:buChar char="•"/>
              <a:defRPr sz="1800">
                <a:latin typeface="Monaco"/>
                <a:ea typeface="Monaco"/>
                <a:cs typeface="Monaco"/>
                <a:sym typeface="Monaco"/>
              </a:defRPr>
            </a:lvl4pPr>
            <a:lvl5pPr marL="2459617" marR="0" indent="-377673">
              <a:lnSpc>
                <a:spcPct val="100000"/>
              </a:lnSpc>
              <a:spcBef>
                <a:spcPts val="2500"/>
              </a:spcBef>
              <a:buSzPct val="139000"/>
              <a:buChar char="•"/>
              <a:defRPr sz="1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78"/>
          <p:cNvSpPr>
            <a:spLocks noGrp="1"/>
          </p:cNvSpPr>
          <p:nvPr>
            <p:ph type="sldNum" sz="quarter" idx="10"/>
          </p:nvPr>
        </p:nvSpPr>
        <p:spPr>
          <a:xfrm>
            <a:off x="4349750" y="6388100"/>
            <a:ext cx="444500" cy="438150"/>
          </a:xfrm>
        </p:spPr>
        <p:txBody>
          <a:bodyPr/>
          <a:lstStyle>
            <a:lvl1pPr hangingPunct="1">
              <a:defRPr sz="2200">
                <a:solidFill>
                  <a:srgbClr val="FFFFFF"/>
                </a:solidFill>
                <a:latin typeface="Arial" charset="0"/>
                <a:cs typeface="Arial" charset="0"/>
                <a:sym typeface="Arial" charset="0"/>
              </a:defRPr>
            </a:lvl1pPr>
          </a:lstStyle>
          <a:p>
            <a:fld id="{DEB78CDF-4B87-4218-8424-D159ABC2F9D7}" type="slidenum">
              <a:rPr lang="en-US"/>
              <a:pPr/>
              <a:t>‹#›</a:t>
            </a:fld>
            <a:endParaRPr lang="en-US"/>
          </a:p>
        </p:txBody>
      </p:sp>
    </p:spTree>
    <p:extLst>
      <p:ext uri="{BB962C8B-B14F-4D97-AF65-F5344CB8AC3E}">
        <p14:creationId xmlns:p14="http://schemas.microsoft.com/office/powerpoint/2010/main" val="3920015173"/>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3251068104"/>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x">
  <p:cSld name="Titre et puces copi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85" name="Shape 1485"/>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486" name="Shape 1486"/>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sz="2000">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87"/>
          <p:cNvSpPr>
            <a:spLocks noGrp="1"/>
          </p:cNvSpPr>
          <p:nvPr>
            <p:ph type="sldNum" sz="quarter" idx="10"/>
          </p:nvPr>
        </p:nvSpPr>
        <p:spPr>
          <a:xfrm>
            <a:off x="4427538" y="6604000"/>
            <a:ext cx="287337" cy="217488"/>
          </a:xfrm>
        </p:spPr>
        <p:txBody>
          <a:bodyPr lIns="38084" tIns="38084" rIns="38084" bIns="38084"/>
          <a:lstStyle>
            <a:lvl1pPr hangingPunct="1">
              <a:defRPr sz="900">
                <a:solidFill>
                  <a:srgbClr val="FFFFFF"/>
                </a:solidFill>
                <a:latin typeface="Monaco"/>
                <a:ea typeface="Monaco"/>
                <a:cs typeface="Monaco"/>
                <a:sym typeface="Monaco"/>
              </a:defRPr>
            </a:lvl1pPr>
          </a:lstStyle>
          <a:p>
            <a:fld id="{70033C9F-5160-4839-871C-B6A38A6EDDA0}" type="slidenum">
              <a:rPr lang="en-US"/>
              <a:pPr/>
              <a:t>‹#›</a:t>
            </a:fld>
            <a:endParaRPr lang="en-US"/>
          </a:p>
        </p:txBody>
      </p:sp>
    </p:spTree>
    <p:extLst>
      <p:ext uri="{BB962C8B-B14F-4D97-AF65-F5344CB8AC3E}">
        <p14:creationId xmlns:p14="http://schemas.microsoft.com/office/powerpoint/2010/main" val="2784534769"/>
      </p:ext>
    </p:extLst>
  </p:cSld>
  <p:clrMapOvr>
    <a:masterClrMapping/>
  </p:clrMapOvr>
  <p:transition spd="med"/>
</p:sldLayout>
</file>

<file path=ppt/slideLayouts/slideLayout211.xml><?xml version="1.0" encoding="utf-8"?>
<p:sldLayout xmlns:a="http://schemas.openxmlformats.org/drawingml/2006/main" xmlns:r="http://schemas.openxmlformats.org/officeDocument/2006/relationships" xmlns:p="http://schemas.openxmlformats.org/presentationml/2006/main" type="tx">
  <p:cSld name="2_Titre et puces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94" name="Shape 1494"/>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495" name="Shape 1495"/>
          <p:cNvSpPr>
            <a:spLocks noGrp="1"/>
          </p:cNvSpPr>
          <p:nvPr>
            <p:ph type="body" idx="1"/>
          </p:nvPr>
        </p:nvSpPr>
        <p:spPr>
          <a:xfrm>
            <a:off x="635000" y="1130300"/>
            <a:ext cx="78613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63303" marR="0" indent="-409407">
              <a:lnSpc>
                <a:spcPct val="100000"/>
              </a:lnSpc>
              <a:spcBef>
                <a:spcPts val="2100"/>
              </a:spcBef>
              <a:buClrTx/>
              <a:buSzPct val="139000"/>
              <a:buFontTx/>
              <a:buChar char="•"/>
              <a:defRPr sz="2200">
                <a:latin typeface="Monaco"/>
                <a:ea typeface="Monaco"/>
                <a:cs typeface="Monaco"/>
                <a:sym typeface="Monaco"/>
              </a:defRPr>
            </a:lvl1pPr>
            <a:lvl2pPr marL="1120317" marR="0" indent="-409407">
              <a:lnSpc>
                <a:spcPct val="100000"/>
              </a:lnSpc>
              <a:spcBef>
                <a:spcPts val="2100"/>
              </a:spcBef>
              <a:buClrTx/>
              <a:buSzPct val="139000"/>
              <a:buFontTx/>
              <a:buChar char="•"/>
              <a:defRPr sz="2200">
                <a:latin typeface="Monaco"/>
                <a:ea typeface="Monaco"/>
                <a:cs typeface="Monaco"/>
                <a:sym typeface="Monaco"/>
              </a:defRPr>
            </a:lvl2pPr>
            <a:lvl3pPr marL="1577328" marR="0" indent="-409407">
              <a:lnSpc>
                <a:spcPct val="100000"/>
              </a:lnSpc>
              <a:spcBef>
                <a:spcPts val="2100"/>
              </a:spcBef>
              <a:buClrTx/>
              <a:buSzPct val="139000"/>
              <a:buFontTx/>
              <a:buChar char="•"/>
              <a:defRPr sz="2200">
                <a:latin typeface="Monaco"/>
                <a:ea typeface="Monaco"/>
                <a:cs typeface="Monaco"/>
                <a:sym typeface="Monaco"/>
              </a:defRPr>
            </a:lvl3pPr>
            <a:lvl4pPr marL="2034343" marR="0" indent="-409407">
              <a:lnSpc>
                <a:spcPct val="100000"/>
              </a:lnSpc>
              <a:spcBef>
                <a:spcPts val="2100"/>
              </a:spcBef>
              <a:buSzPct val="139000"/>
              <a:buChar char="•"/>
              <a:defRPr sz="2200">
                <a:latin typeface="Monaco"/>
                <a:ea typeface="Monaco"/>
                <a:cs typeface="Monaco"/>
                <a:sym typeface="Monaco"/>
              </a:defRPr>
            </a:lvl4pPr>
            <a:lvl5pPr marL="2491353" marR="0" indent="-409407">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96"/>
          <p:cNvSpPr>
            <a:spLocks noGrp="1"/>
          </p:cNvSpPr>
          <p:nvPr>
            <p:ph type="sldNum" sz="quarter" idx="10"/>
          </p:nvPr>
        </p:nvSpPr>
        <p:spPr>
          <a:xfrm>
            <a:off x="4391025" y="6388100"/>
            <a:ext cx="361950" cy="276225"/>
          </a:xfrm>
        </p:spPr>
        <p:txBody>
          <a:bodyPr/>
          <a:lstStyle>
            <a:lvl1pPr hangingPunct="1">
              <a:defRPr sz="1100">
                <a:solidFill>
                  <a:srgbClr val="FFFFFF"/>
                </a:solidFill>
                <a:latin typeface="Monaco"/>
                <a:ea typeface="Monaco"/>
                <a:cs typeface="Monaco"/>
                <a:sym typeface="Monaco"/>
              </a:defRPr>
            </a:lvl1pPr>
          </a:lstStyle>
          <a:p>
            <a:fld id="{820D1C10-7368-4AC6-B8C1-503CF87F8091}" type="slidenum">
              <a:rPr lang="en-US"/>
              <a:pPr/>
              <a:t>‹#›</a:t>
            </a:fld>
            <a:endParaRPr lang="en-US"/>
          </a:p>
        </p:txBody>
      </p:sp>
    </p:spTree>
    <p:extLst>
      <p:ext uri="{BB962C8B-B14F-4D97-AF65-F5344CB8AC3E}">
        <p14:creationId xmlns:p14="http://schemas.microsoft.com/office/powerpoint/2010/main" val="2816274765"/>
      </p:ext>
    </p:extLst>
  </p:cSld>
  <p:clrMapOvr>
    <a:masterClrMapping/>
  </p:clrMapOvr>
  <p:transition spd="med"/>
</p:sldLayout>
</file>

<file path=ppt/slideLayouts/slideLayout212.xml><?xml version="1.0" encoding="utf-8"?>
<p:sldLayout xmlns:a="http://schemas.openxmlformats.org/drawingml/2006/main" xmlns:r="http://schemas.openxmlformats.org/officeDocument/2006/relationships" xmlns:p="http://schemas.openxmlformats.org/presentationml/2006/main" type="tx">
  <p:cSld name="1_Titre et puces copi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03" name="Shape 1503"/>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504" name="Shape 1504"/>
          <p:cNvSpPr>
            <a:spLocks noGrp="1"/>
          </p:cNvSpPr>
          <p:nvPr>
            <p:ph type="body" idx="1"/>
          </p:nvPr>
        </p:nvSpPr>
        <p:spPr>
          <a:xfrm>
            <a:off x="635000" y="1130300"/>
            <a:ext cx="78613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63303" marR="0" indent="-409407">
              <a:lnSpc>
                <a:spcPct val="100000"/>
              </a:lnSpc>
              <a:spcBef>
                <a:spcPts val="2100"/>
              </a:spcBef>
              <a:buClrTx/>
              <a:buSzPct val="139000"/>
              <a:buFontTx/>
              <a:buChar char="•"/>
              <a:defRPr sz="2200">
                <a:latin typeface="Monaco"/>
                <a:ea typeface="Monaco"/>
                <a:cs typeface="Monaco"/>
                <a:sym typeface="Monaco"/>
              </a:defRPr>
            </a:lvl1pPr>
            <a:lvl2pPr marL="1120317" marR="0" indent="-409407">
              <a:lnSpc>
                <a:spcPct val="100000"/>
              </a:lnSpc>
              <a:spcBef>
                <a:spcPts val="2100"/>
              </a:spcBef>
              <a:buClrTx/>
              <a:buSzPct val="139000"/>
              <a:buFontTx/>
              <a:buChar char="•"/>
              <a:defRPr sz="2200">
                <a:latin typeface="Monaco"/>
                <a:ea typeface="Monaco"/>
                <a:cs typeface="Monaco"/>
                <a:sym typeface="Monaco"/>
              </a:defRPr>
            </a:lvl2pPr>
            <a:lvl3pPr marL="1577328" marR="0" indent="-409407">
              <a:lnSpc>
                <a:spcPct val="100000"/>
              </a:lnSpc>
              <a:spcBef>
                <a:spcPts val="2100"/>
              </a:spcBef>
              <a:buClrTx/>
              <a:buSzPct val="139000"/>
              <a:buFontTx/>
              <a:buChar char="•"/>
              <a:defRPr sz="2200">
                <a:latin typeface="Monaco"/>
                <a:ea typeface="Monaco"/>
                <a:cs typeface="Monaco"/>
                <a:sym typeface="Monaco"/>
              </a:defRPr>
            </a:lvl3pPr>
            <a:lvl4pPr marL="2034343" marR="0" indent="-409407">
              <a:lnSpc>
                <a:spcPct val="100000"/>
              </a:lnSpc>
              <a:spcBef>
                <a:spcPts val="2100"/>
              </a:spcBef>
              <a:buSzPct val="139000"/>
              <a:buChar char="•"/>
              <a:defRPr sz="2200">
                <a:latin typeface="Monaco"/>
                <a:ea typeface="Monaco"/>
                <a:cs typeface="Monaco"/>
                <a:sym typeface="Monaco"/>
              </a:defRPr>
            </a:lvl4pPr>
            <a:lvl5pPr marL="2491353" marR="0" indent="-409407">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505"/>
          <p:cNvSpPr>
            <a:spLocks noGrp="1"/>
          </p:cNvSpPr>
          <p:nvPr>
            <p:ph type="sldNum" sz="quarter" idx="10"/>
          </p:nvPr>
        </p:nvSpPr>
        <p:spPr>
          <a:xfrm>
            <a:off x="4391025" y="6388100"/>
            <a:ext cx="361950" cy="276225"/>
          </a:xfrm>
        </p:spPr>
        <p:txBody>
          <a:bodyPr/>
          <a:lstStyle>
            <a:lvl1pPr hangingPunct="1">
              <a:defRPr sz="1100">
                <a:solidFill>
                  <a:srgbClr val="FFFFFF"/>
                </a:solidFill>
                <a:latin typeface="Monaco"/>
                <a:ea typeface="Monaco"/>
                <a:cs typeface="Monaco"/>
                <a:sym typeface="Monaco"/>
              </a:defRPr>
            </a:lvl1pPr>
          </a:lstStyle>
          <a:p>
            <a:fld id="{582715E9-0E4D-4D33-852E-8C45C916B20C}" type="slidenum">
              <a:rPr lang="en-US"/>
              <a:pPr/>
              <a:t>‹#›</a:t>
            </a:fld>
            <a:endParaRPr lang="en-US"/>
          </a:p>
        </p:txBody>
      </p:sp>
    </p:spTree>
    <p:extLst>
      <p:ext uri="{BB962C8B-B14F-4D97-AF65-F5344CB8AC3E}">
        <p14:creationId xmlns:p14="http://schemas.microsoft.com/office/powerpoint/2010/main" val="750646031"/>
      </p:ext>
    </p:extLst>
  </p:cSld>
  <p:clrMapOvr>
    <a:masterClrMapping/>
  </p:clrMapOvr>
  <p:transition spd="med"/>
</p:sldLayout>
</file>

<file path=ppt/slideLayouts/slideLayout213.xml><?xml version="1.0" encoding="utf-8"?>
<p:sldLayout xmlns:a="http://schemas.openxmlformats.org/drawingml/2006/main" xmlns:r="http://schemas.openxmlformats.org/officeDocument/2006/relationships" xmlns:p="http://schemas.openxmlformats.org/presentationml/2006/main" type="tx">
  <p:cSld name="Titre et puces copie 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12" name="Shape 1512"/>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513" name="Shape 1513"/>
          <p:cNvSpPr>
            <a:spLocks noGrp="1"/>
          </p:cNvSpPr>
          <p:nvPr>
            <p:ph type="body" idx="1"/>
          </p:nvPr>
        </p:nvSpPr>
        <p:spPr>
          <a:xfrm>
            <a:off x="635000" y="1130300"/>
            <a:ext cx="78613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63303" marR="0" indent="-409407">
              <a:lnSpc>
                <a:spcPct val="100000"/>
              </a:lnSpc>
              <a:spcBef>
                <a:spcPts val="2100"/>
              </a:spcBef>
              <a:buClrTx/>
              <a:buSzPct val="139000"/>
              <a:buFontTx/>
              <a:buChar char="•"/>
              <a:defRPr sz="2200">
                <a:latin typeface="Monaco"/>
                <a:ea typeface="Monaco"/>
                <a:cs typeface="Monaco"/>
                <a:sym typeface="Monaco"/>
              </a:defRPr>
            </a:lvl1pPr>
            <a:lvl2pPr marL="1120317" marR="0" indent="-409407">
              <a:lnSpc>
                <a:spcPct val="100000"/>
              </a:lnSpc>
              <a:spcBef>
                <a:spcPts val="2100"/>
              </a:spcBef>
              <a:buClrTx/>
              <a:buSzPct val="139000"/>
              <a:buFontTx/>
              <a:buChar char="•"/>
              <a:defRPr sz="2200">
                <a:latin typeface="Monaco"/>
                <a:ea typeface="Monaco"/>
                <a:cs typeface="Monaco"/>
                <a:sym typeface="Monaco"/>
              </a:defRPr>
            </a:lvl2pPr>
            <a:lvl3pPr marL="1577328" marR="0" indent="-409407">
              <a:lnSpc>
                <a:spcPct val="100000"/>
              </a:lnSpc>
              <a:spcBef>
                <a:spcPts val="2100"/>
              </a:spcBef>
              <a:buClrTx/>
              <a:buSzPct val="139000"/>
              <a:buFontTx/>
              <a:buChar char="•"/>
              <a:defRPr sz="2200">
                <a:latin typeface="Monaco"/>
                <a:ea typeface="Monaco"/>
                <a:cs typeface="Monaco"/>
                <a:sym typeface="Monaco"/>
              </a:defRPr>
            </a:lvl3pPr>
            <a:lvl4pPr marL="2034343" marR="0" indent="-409407">
              <a:lnSpc>
                <a:spcPct val="100000"/>
              </a:lnSpc>
              <a:spcBef>
                <a:spcPts val="2100"/>
              </a:spcBef>
              <a:buSzPct val="139000"/>
              <a:buChar char="•"/>
              <a:defRPr sz="2200">
                <a:latin typeface="Monaco"/>
                <a:ea typeface="Monaco"/>
                <a:cs typeface="Monaco"/>
                <a:sym typeface="Monaco"/>
              </a:defRPr>
            </a:lvl4pPr>
            <a:lvl5pPr marL="2491353" marR="0" indent="-409407">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514"/>
          <p:cNvSpPr>
            <a:spLocks noGrp="1"/>
          </p:cNvSpPr>
          <p:nvPr>
            <p:ph type="sldNum" sz="quarter" idx="10"/>
          </p:nvPr>
        </p:nvSpPr>
        <p:spPr>
          <a:xfrm>
            <a:off x="4391025" y="6388100"/>
            <a:ext cx="361950" cy="276225"/>
          </a:xfrm>
        </p:spPr>
        <p:txBody>
          <a:bodyPr/>
          <a:lstStyle>
            <a:lvl1pPr hangingPunct="1">
              <a:defRPr sz="1100">
                <a:solidFill>
                  <a:srgbClr val="FFFFFF"/>
                </a:solidFill>
                <a:latin typeface="Monaco"/>
                <a:ea typeface="Monaco"/>
                <a:cs typeface="Monaco"/>
                <a:sym typeface="Monaco"/>
              </a:defRPr>
            </a:lvl1pPr>
          </a:lstStyle>
          <a:p>
            <a:fld id="{B23101DD-4C4E-4D3A-A8A2-08C7538A9B1B}" type="slidenum">
              <a:rPr lang="en-US"/>
              <a:pPr/>
              <a:t>‹#›</a:t>
            </a:fld>
            <a:endParaRPr lang="en-US"/>
          </a:p>
        </p:txBody>
      </p:sp>
    </p:spTree>
    <p:extLst>
      <p:ext uri="{BB962C8B-B14F-4D97-AF65-F5344CB8AC3E}">
        <p14:creationId xmlns:p14="http://schemas.microsoft.com/office/powerpoint/2010/main" val="2970571500"/>
      </p:ext>
    </p:extLst>
  </p:cSld>
  <p:clrMapOvr>
    <a:masterClrMapping/>
  </p:clrMapOvr>
  <p:transition spd="med"/>
</p:sldLayout>
</file>

<file path=ppt/slideLayouts/slideLayout214.xml><?xml version="1.0" encoding="utf-8"?>
<p:sldLayout xmlns:a="http://schemas.openxmlformats.org/drawingml/2006/main" xmlns:r="http://schemas.openxmlformats.org/officeDocument/2006/relationships" xmlns:p="http://schemas.openxmlformats.org/presentationml/2006/main" type="tx">
  <p:cSld name="Titre et puces copie 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21" name="Shape 1521"/>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522" name="Shape 1522"/>
          <p:cNvSpPr>
            <a:spLocks noGrp="1"/>
          </p:cNvSpPr>
          <p:nvPr>
            <p:ph type="body" idx="1"/>
          </p:nvPr>
        </p:nvSpPr>
        <p:spPr>
          <a:xfrm>
            <a:off x="635000" y="1130300"/>
            <a:ext cx="78613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63303" marR="0" indent="-409407">
              <a:lnSpc>
                <a:spcPct val="100000"/>
              </a:lnSpc>
              <a:spcBef>
                <a:spcPts val="2100"/>
              </a:spcBef>
              <a:buClrTx/>
              <a:buSzPct val="139000"/>
              <a:buFontTx/>
              <a:buChar char="•"/>
              <a:defRPr sz="2200">
                <a:latin typeface="Monaco"/>
                <a:ea typeface="Monaco"/>
                <a:cs typeface="Monaco"/>
                <a:sym typeface="Monaco"/>
              </a:defRPr>
            </a:lvl1pPr>
            <a:lvl2pPr marL="1120317" marR="0" indent="-409407">
              <a:lnSpc>
                <a:spcPct val="100000"/>
              </a:lnSpc>
              <a:spcBef>
                <a:spcPts val="2100"/>
              </a:spcBef>
              <a:buClrTx/>
              <a:buSzPct val="139000"/>
              <a:buFontTx/>
              <a:buChar char="•"/>
              <a:defRPr sz="2200">
                <a:latin typeface="Monaco"/>
                <a:ea typeface="Monaco"/>
                <a:cs typeface="Monaco"/>
                <a:sym typeface="Monaco"/>
              </a:defRPr>
            </a:lvl2pPr>
            <a:lvl3pPr marL="1577328" marR="0" indent="-409407">
              <a:lnSpc>
                <a:spcPct val="100000"/>
              </a:lnSpc>
              <a:spcBef>
                <a:spcPts val="2100"/>
              </a:spcBef>
              <a:buClrTx/>
              <a:buSzPct val="139000"/>
              <a:buFontTx/>
              <a:buChar char="•"/>
              <a:defRPr sz="2200">
                <a:latin typeface="Monaco"/>
                <a:ea typeface="Monaco"/>
                <a:cs typeface="Monaco"/>
                <a:sym typeface="Monaco"/>
              </a:defRPr>
            </a:lvl3pPr>
            <a:lvl4pPr marL="2034343" marR="0" indent="-409407">
              <a:lnSpc>
                <a:spcPct val="100000"/>
              </a:lnSpc>
              <a:spcBef>
                <a:spcPts val="2100"/>
              </a:spcBef>
              <a:buSzPct val="139000"/>
              <a:buChar char="•"/>
              <a:defRPr sz="2200">
                <a:latin typeface="Monaco"/>
                <a:ea typeface="Monaco"/>
                <a:cs typeface="Monaco"/>
                <a:sym typeface="Monaco"/>
              </a:defRPr>
            </a:lvl4pPr>
            <a:lvl5pPr marL="2491353" marR="0" indent="-409407">
              <a:lnSpc>
                <a:spcPct val="100000"/>
              </a:lnSpc>
              <a:spcBef>
                <a:spcPts val="2100"/>
              </a:spcBef>
              <a:buSzPct val="139000"/>
              <a:buChar char="•"/>
              <a:defRPr sz="2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523"/>
          <p:cNvSpPr>
            <a:spLocks noGrp="1"/>
          </p:cNvSpPr>
          <p:nvPr>
            <p:ph type="sldNum" sz="quarter" idx="10"/>
          </p:nvPr>
        </p:nvSpPr>
        <p:spPr>
          <a:xfrm>
            <a:off x="4391025" y="6388100"/>
            <a:ext cx="361950" cy="276225"/>
          </a:xfrm>
        </p:spPr>
        <p:txBody>
          <a:bodyPr/>
          <a:lstStyle>
            <a:lvl1pPr hangingPunct="1">
              <a:defRPr sz="1100">
                <a:solidFill>
                  <a:srgbClr val="FFFFFF"/>
                </a:solidFill>
                <a:latin typeface="Monaco"/>
                <a:ea typeface="Monaco"/>
                <a:cs typeface="Monaco"/>
                <a:sym typeface="Monaco"/>
              </a:defRPr>
            </a:lvl1pPr>
          </a:lstStyle>
          <a:p>
            <a:fld id="{98E159E9-20D2-44A9-AA1B-4DFE8B7A8D4A}" type="slidenum">
              <a:rPr lang="en-US"/>
              <a:pPr/>
              <a:t>‹#›</a:t>
            </a:fld>
            <a:endParaRPr lang="en-US"/>
          </a:p>
        </p:txBody>
      </p:sp>
    </p:spTree>
    <p:extLst>
      <p:ext uri="{BB962C8B-B14F-4D97-AF65-F5344CB8AC3E}">
        <p14:creationId xmlns:p14="http://schemas.microsoft.com/office/powerpoint/2010/main" val="3788851917"/>
      </p:ext>
    </p:extLst>
  </p:cSld>
  <p:clrMapOvr>
    <a:masterClrMapping/>
  </p:clrMapOvr>
  <p:transition spd="med"/>
</p:sldLayout>
</file>

<file path=ppt/slideLayouts/slideLayout215.xml><?xml version="1.0" encoding="utf-8"?>
<p:sldLayout xmlns:a="http://schemas.openxmlformats.org/drawingml/2006/main" xmlns:r="http://schemas.openxmlformats.org/officeDocument/2006/relationships" xmlns:p="http://schemas.openxmlformats.org/presentationml/2006/main" type="tx">
  <p:cSld name="3_Titre et puces - Gauche copie 1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30" name="Shape 1530"/>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531" name="Shape 1531"/>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6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6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532"/>
          <p:cNvSpPr>
            <a:spLocks noGrp="1"/>
          </p:cNvSpPr>
          <p:nvPr>
            <p:ph type="sldNum" sz="quarter" idx="10"/>
          </p:nvPr>
        </p:nvSpPr>
        <p:spPr>
          <a:xfrm>
            <a:off x="4427538" y="6591300"/>
            <a:ext cx="287337" cy="217488"/>
          </a:xfrm>
        </p:spPr>
        <p:txBody>
          <a:bodyPr lIns="38084" tIns="38084" rIns="38084" bIns="38084"/>
          <a:lstStyle>
            <a:lvl1pPr hangingPunct="1">
              <a:defRPr sz="900">
                <a:solidFill>
                  <a:srgbClr val="FFFFFF"/>
                </a:solidFill>
                <a:latin typeface="Monaco"/>
                <a:ea typeface="Monaco"/>
                <a:cs typeface="Monaco"/>
                <a:sym typeface="Monaco"/>
              </a:defRPr>
            </a:lvl1pPr>
          </a:lstStyle>
          <a:p>
            <a:fld id="{0F8C5B68-AA5D-44AE-A22C-229715D59B49}" type="slidenum">
              <a:rPr lang="en-US"/>
              <a:pPr/>
              <a:t>‹#›</a:t>
            </a:fld>
            <a:endParaRPr lang="en-US"/>
          </a:p>
        </p:txBody>
      </p:sp>
    </p:spTree>
    <p:extLst>
      <p:ext uri="{BB962C8B-B14F-4D97-AF65-F5344CB8AC3E}">
        <p14:creationId xmlns:p14="http://schemas.microsoft.com/office/powerpoint/2010/main" val="3527705920"/>
      </p:ext>
    </p:extLst>
  </p:cSld>
  <p:clrMapOvr>
    <a:masterClrMapping/>
  </p:clrMapOvr>
  <p:transition spd="med"/>
</p:sldLayout>
</file>

<file path=ppt/slideLayouts/slideLayout216.xml><?xml version="1.0" encoding="utf-8"?>
<p:sldLayout xmlns:a="http://schemas.openxmlformats.org/drawingml/2006/main" xmlns:r="http://schemas.openxmlformats.org/officeDocument/2006/relationships" xmlns:p="http://schemas.openxmlformats.org/presentationml/2006/main" type="tx">
  <p:cSld name="Default - Title and Content">
    <p:bg>
      <p:bgPr>
        <a:solidFill>
          <a:srgbClr val="000000"/>
        </a:solidFill>
        <a:effectLst/>
      </p:bgPr>
    </p:bg>
    <p:spTree>
      <p:nvGrpSpPr>
        <p:cNvPr id="1" name=""/>
        <p:cNvGrpSpPr/>
        <p:nvPr/>
      </p:nvGrpSpPr>
      <p:grpSpPr>
        <a:xfrm>
          <a:off x="0" y="0"/>
          <a:ext cx="0" cy="0"/>
          <a:chOff x="0" y="0"/>
          <a:chExt cx="0" cy="0"/>
        </a:xfrm>
      </p:grpSpPr>
      <p:sp>
        <p:nvSpPr>
          <p:cNvPr id="4" name="Shape 1539"/>
          <p:cNvSpPr/>
          <p:nvPr/>
        </p:nvSpPr>
        <p:spPr>
          <a:xfrm>
            <a:off x="268288" y="681038"/>
            <a:ext cx="41275" cy="365125"/>
          </a:xfrm>
          <a:prstGeom prst="rect">
            <a:avLst/>
          </a:prstGeom>
          <a:solidFill>
            <a:srgbClr val="000000"/>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1540" name="Shape 1540"/>
          <p:cNvSpPr>
            <a:spLocks noGrp="1"/>
          </p:cNvSpPr>
          <p:nvPr>
            <p:ph type="title"/>
          </p:nvPr>
        </p:nvSpPr>
        <p:spPr>
          <a:xfrm>
            <a:off x="914400" y="512063"/>
            <a:ext cx="7772400" cy="1271498"/>
          </a:xfrm>
          <a:prstGeom prst="rect">
            <a:avLst/>
          </a:prstGeom>
          <a:ln>
            <a:round/>
          </a:ln>
        </p:spPr>
        <p:txBody>
          <a:bodyPr lIns="38084" tIns="38084" rIns="38084" bIns="38084" anchor="t"/>
          <a:lstStyle>
            <a:lvl1pPr marL="0" marR="0">
              <a:defRPr sz="4000" b="0" spc="-100">
                <a:solidFill>
                  <a:srgbClr val="DDF0FF"/>
                </a:solidFill>
                <a:uFill>
                  <a:solidFill>
                    <a:srgbClr val="DDF0FF"/>
                  </a:solidFill>
                </a:uFill>
                <a:latin typeface="Consolas"/>
                <a:ea typeface="Consolas"/>
                <a:cs typeface="Consolas"/>
                <a:sym typeface="Consolas"/>
              </a:defRPr>
            </a:lvl1pPr>
          </a:lstStyle>
          <a:p>
            <a:r>
              <a:t>Texte du titre</a:t>
            </a:r>
          </a:p>
        </p:txBody>
      </p:sp>
      <p:sp>
        <p:nvSpPr>
          <p:cNvPr id="1541" name="Shape 1541"/>
          <p:cNvSpPr>
            <a:spLocks noGrp="1"/>
          </p:cNvSpPr>
          <p:nvPr>
            <p:ph type="body" idx="1"/>
          </p:nvPr>
        </p:nvSpPr>
        <p:spPr>
          <a:xfrm>
            <a:off x="914400" y="1783568"/>
            <a:ext cx="7772400" cy="4572001"/>
          </a:xfrm>
          <a:prstGeom prst="rect">
            <a:avLst/>
          </a:prstGeom>
          <a:ln>
            <a:round/>
          </a:ln>
        </p:spPr>
        <p:txBody>
          <a:bodyPr lIns="38084" tIns="38084" rIns="38084" bIns="38084"/>
          <a:lstStyle>
            <a:lvl1pPr marL="411312" marR="0">
              <a:lnSpc>
                <a:spcPct val="100000"/>
              </a:lnSpc>
              <a:spcBef>
                <a:spcPts val="700"/>
              </a:spcBef>
              <a:buClr>
                <a:srgbClr val="DDF0FF"/>
              </a:buClr>
              <a:buSzPct val="95000"/>
              <a:defRPr sz="3000">
                <a:latin typeface="Corbel"/>
                <a:ea typeface="Corbel"/>
                <a:cs typeface="Corbel"/>
                <a:sym typeface="Corbel"/>
              </a:defRPr>
            </a:lvl1pPr>
            <a:lvl2pPr marL="740359" marR="0">
              <a:lnSpc>
                <a:spcPct val="100000"/>
              </a:lnSpc>
              <a:buClr>
                <a:srgbClr val="F1358D"/>
              </a:buClr>
              <a:buSzPct val="90000"/>
              <a:buChar char=""/>
              <a:defRPr>
                <a:latin typeface="Corbel"/>
                <a:ea typeface="Corbel"/>
                <a:cs typeface="Corbel"/>
                <a:sym typeface="Corbel"/>
              </a:defRPr>
            </a:lvl2pPr>
            <a:lvl3pPr marL="996287" marR="0" indent="-228503">
              <a:lnSpc>
                <a:spcPct val="100000"/>
              </a:lnSpc>
              <a:buClr>
                <a:srgbClr val="F1358D"/>
              </a:buClr>
              <a:buSzPct val="100000"/>
              <a:buFont typeface="Wingdings 2"/>
              <a:buChar char=""/>
              <a:defRPr>
                <a:latin typeface="Corbel"/>
                <a:ea typeface="Corbel"/>
                <a:cs typeface="Corbel"/>
                <a:sym typeface="Corbel"/>
              </a:defRPr>
            </a:lvl3pPr>
            <a:lvl4pPr marL="1261356" marR="0">
              <a:lnSpc>
                <a:spcPct val="100000"/>
              </a:lnSpc>
              <a:spcBef>
                <a:spcPts val="500"/>
              </a:spcBef>
              <a:buClr>
                <a:srgbClr val="FFC301"/>
              </a:buClr>
              <a:buFont typeface="Wingdings 3"/>
              <a:buChar char=""/>
              <a:defRPr sz="2200">
                <a:latin typeface="Corbel"/>
                <a:ea typeface="Corbel"/>
                <a:cs typeface="Corbel"/>
                <a:sym typeface="Corbel"/>
              </a:defRPr>
            </a:lvl4pPr>
            <a:lvl5pPr marL="1480719" marR="0" indent="-210223">
              <a:lnSpc>
                <a:spcPct val="100000"/>
              </a:lnSpc>
              <a:buClr>
                <a:srgbClr val="FFC301"/>
              </a:buClr>
              <a:buFont typeface="Wingdings 2"/>
              <a:buChar char=""/>
              <a:defRPr>
                <a:latin typeface="Corbel"/>
                <a:ea typeface="Corbel"/>
                <a:cs typeface="Corbel"/>
                <a:sym typeface="Corbel"/>
              </a:defRPr>
            </a:lvl5pPr>
          </a:lstStyle>
          <a:p>
            <a:r>
              <a:t>Texte niveau 1</a:t>
            </a:r>
          </a:p>
          <a:p>
            <a:pPr lvl="1"/>
            <a:r>
              <a:t>Texte niveau 2</a:t>
            </a:r>
          </a:p>
          <a:p>
            <a:pPr lvl="2"/>
            <a:r>
              <a:t>Texte niveau 3</a:t>
            </a:r>
          </a:p>
          <a:p>
            <a:pPr lvl="3"/>
            <a:r>
              <a:t>Texte niveau 4</a:t>
            </a:r>
          </a:p>
          <a:p>
            <a:pPr lvl="4"/>
            <a:r>
              <a:t>Texte niveau 5</a:t>
            </a:r>
          </a:p>
        </p:txBody>
      </p:sp>
      <p:sp>
        <p:nvSpPr>
          <p:cNvPr id="5" name="Shape 1542"/>
          <p:cNvSpPr>
            <a:spLocks noGrp="1"/>
          </p:cNvSpPr>
          <p:nvPr>
            <p:ph type="sldNum" sz="quarter" idx="10"/>
          </p:nvPr>
        </p:nvSpPr>
        <p:spPr>
          <a:xfrm>
            <a:off x="8610600" y="6423025"/>
            <a:ext cx="368300" cy="358775"/>
          </a:xfrm>
          <a:ln>
            <a:round/>
          </a:ln>
        </p:spPr>
        <p:txBody>
          <a:bodyPr lIns="38084" tIns="38084" rIns="38084" bIns="38084" anchor="b"/>
          <a:lstStyle>
            <a:lvl1pPr algn="l" hangingPunct="1">
              <a:defRPr sz="1700">
                <a:solidFill>
                  <a:srgbClr val="DDF0FF"/>
                </a:solidFill>
                <a:latin typeface="Corbel" pitchFamily="34" charset="0"/>
                <a:sym typeface="Corbel" pitchFamily="34" charset="0"/>
              </a:defRPr>
            </a:lvl1pPr>
          </a:lstStyle>
          <a:p>
            <a:fld id="{41BFBDCE-2ED0-467D-A4BD-C20A80CC5296}" type="slidenum">
              <a:rPr lang="en-US"/>
              <a:pPr/>
              <a:t>‹#›</a:t>
            </a:fld>
            <a:endParaRPr lang="en-US"/>
          </a:p>
        </p:txBody>
      </p:sp>
    </p:spTree>
    <p:extLst>
      <p:ext uri="{BB962C8B-B14F-4D97-AF65-F5344CB8AC3E}">
        <p14:creationId xmlns:p14="http://schemas.microsoft.com/office/powerpoint/2010/main" val="209127100"/>
      </p:ext>
    </p:extLst>
  </p:cSld>
  <p:clrMapOvr>
    <a:masterClrMapping/>
  </p:clrMapOvr>
  <p:transition spd="med"/>
</p:sldLayout>
</file>

<file path=ppt/slideLayouts/slideLayout217.xml><?xml version="1.0" encoding="utf-8"?>
<p:sldLayout xmlns:a="http://schemas.openxmlformats.org/drawingml/2006/main" xmlns:r="http://schemas.openxmlformats.org/officeDocument/2006/relationships" xmlns:p="http://schemas.openxmlformats.org/presentationml/2006/main" type="tx">
  <p:cSld name="Default - Comparison">
    <p:bg>
      <p:bgPr>
        <a:solidFill>
          <a:srgbClr val="000000"/>
        </a:solidFill>
        <a:effectLst/>
      </p:bgPr>
    </p:bg>
    <p:spTree>
      <p:nvGrpSpPr>
        <p:cNvPr id="1" name=""/>
        <p:cNvGrpSpPr/>
        <p:nvPr/>
      </p:nvGrpSpPr>
      <p:grpSpPr>
        <a:xfrm>
          <a:off x="0" y="0"/>
          <a:ext cx="0" cy="0"/>
          <a:chOff x="0" y="0"/>
          <a:chExt cx="0" cy="0"/>
        </a:xfrm>
      </p:grpSpPr>
      <p:sp>
        <p:nvSpPr>
          <p:cNvPr id="7" name="Shape 1549"/>
          <p:cNvSpPr/>
          <p:nvPr/>
        </p:nvSpPr>
        <p:spPr>
          <a:xfrm>
            <a:off x="0" y="401638"/>
            <a:ext cx="8880475" cy="887412"/>
          </a:xfrm>
          <a:prstGeom prst="rect">
            <a:avLst/>
          </a:prstGeom>
          <a:solidFill>
            <a:srgbClr val="8496AE">
              <a:alpha val="40000"/>
            </a:srgbClr>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8" name="Shape 1550"/>
          <p:cNvSpPr/>
          <p:nvPr/>
        </p:nvSpPr>
        <p:spPr>
          <a:xfrm>
            <a:off x="87313" y="681038"/>
            <a:ext cx="58737" cy="365125"/>
          </a:xfrm>
          <a:prstGeom prst="rect">
            <a:avLst/>
          </a:prstGeom>
          <a:solidFill>
            <a:srgbClr val="606F82"/>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9" name="Shape 1551"/>
          <p:cNvSpPr/>
          <p:nvPr/>
        </p:nvSpPr>
        <p:spPr>
          <a:xfrm>
            <a:off x="47625" y="681038"/>
            <a:ext cx="39688" cy="365125"/>
          </a:xfrm>
          <a:prstGeom prst="rect">
            <a:avLst/>
          </a:prstGeom>
          <a:solidFill>
            <a:srgbClr val="606F82"/>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10" name="Shape 1552"/>
          <p:cNvSpPr/>
          <p:nvPr/>
        </p:nvSpPr>
        <p:spPr>
          <a:xfrm>
            <a:off x="149225" y="681038"/>
            <a:ext cx="41275" cy="365125"/>
          </a:xfrm>
          <a:prstGeom prst="rect">
            <a:avLst/>
          </a:prstGeom>
          <a:solidFill>
            <a:srgbClr val="606F82"/>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11" name="Shape 1553"/>
          <p:cNvSpPr/>
          <p:nvPr/>
        </p:nvSpPr>
        <p:spPr>
          <a:xfrm>
            <a:off x="188913" y="681038"/>
            <a:ext cx="41275" cy="365125"/>
          </a:xfrm>
          <a:prstGeom prst="rect">
            <a:avLst/>
          </a:prstGeom>
          <a:solidFill>
            <a:srgbClr val="606F82"/>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12" name="Shape 1554"/>
          <p:cNvSpPr/>
          <p:nvPr/>
        </p:nvSpPr>
        <p:spPr>
          <a:xfrm>
            <a:off x="279400" y="681038"/>
            <a:ext cx="49213" cy="365125"/>
          </a:xfrm>
          <a:prstGeom prst="rect">
            <a:avLst/>
          </a:prstGeom>
          <a:solidFill>
            <a:srgbClr val="606F82"/>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1555" name="Shape 1555"/>
          <p:cNvSpPr>
            <a:spLocks noGrp="1"/>
          </p:cNvSpPr>
          <p:nvPr>
            <p:ph type="body" sz="quarter" idx="13"/>
          </p:nvPr>
        </p:nvSpPr>
        <p:spPr>
          <a:xfrm>
            <a:off x="4645026" y="1809758"/>
            <a:ext cx="4041775" cy="639763"/>
          </a:xfrm>
          <a:prstGeom prst="rect">
            <a:avLst/>
          </a:prstGeom>
          <a:ln>
            <a:round/>
          </a:ln>
        </p:spPr>
        <p:txBody>
          <a:bodyPr lIns="38084" tIns="38084" rIns="38084" bIns="38084" anchor="ctr"/>
          <a:lstStyle>
            <a:lvl1pPr marL="73121" marR="0" indent="0">
              <a:lnSpc>
                <a:spcPct val="100000"/>
              </a:lnSpc>
              <a:spcBef>
                <a:spcPts val="700"/>
              </a:spcBef>
              <a:buClr>
                <a:srgbClr val="DDF0FF"/>
              </a:buClr>
              <a:buSzTx/>
              <a:buFontTx/>
              <a:buNone/>
              <a:defRPr sz="2400">
                <a:solidFill>
                  <a:srgbClr val="F1358D"/>
                </a:solidFill>
                <a:uFill>
                  <a:solidFill>
                    <a:srgbClr val="F1358D"/>
                  </a:solidFill>
                </a:uFill>
                <a:latin typeface="Corbel"/>
                <a:ea typeface="Corbel"/>
                <a:cs typeface="Corbel"/>
                <a:sym typeface="Corbel"/>
              </a:defRPr>
            </a:lvl1pPr>
          </a:lstStyle>
          <a:p>
            <a:r>
              <a:t>Click to edit Master text styles</a:t>
            </a:r>
          </a:p>
        </p:txBody>
      </p:sp>
      <p:sp>
        <p:nvSpPr>
          <p:cNvPr id="1556" name="Shape 1556"/>
          <p:cNvSpPr>
            <a:spLocks noGrp="1"/>
          </p:cNvSpPr>
          <p:nvPr>
            <p:ph type="body" sz="half" idx="14"/>
          </p:nvPr>
        </p:nvSpPr>
        <p:spPr>
          <a:xfrm>
            <a:off x="457200" y="2459036"/>
            <a:ext cx="4040188" cy="3959353"/>
          </a:xfrm>
          <a:prstGeom prst="rect">
            <a:avLst/>
          </a:prstGeom>
          <a:ln>
            <a:round/>
          </a:ln>
        </p:spPr>
        <p:txBody>
          <a:bodyPr lIns="38084" tIns="38084" rIns="38084" bIns="38084"/>
          <a:lstStyle>
            <a:lvl1pPr marL="411312" marR="0">
              <a:lnSpc>
                <a:spcPct val="100000"/>
              </a:lnSpc>
              <a:spcBef>
                <a:spcPts val="700"/>
              </a:spcBef>
              <a:buClr>
                <a:srgbClr val="DDF0FF"/>
              </a:buClr>
              <a:buSzPct val="95000"/>
              <a:defRPr sz="2400">
                <a:latin typeface="Corbel"/>
                <a:ea typeface="Corbel"/>
                <a:cs typeface="Corbel"/>
                <a:sym typeface="Corbel"/>
              </a:defRPr>
            </a:lvl1pPr>
          </a:lstStyle>
          <a:p>
            <a:r>
              <a:t>Click to edit Master text styles</a:t>
            </a:r>
          </a:p>
        </p:txBody>
      </p:sp>
      <p:sp>
        <p:nvSpPr>
          <p:cNvPr id="1557" name="Shape 1557"/>
          <p:cNvSpPr>
            <a:spLocks noGrp="1"/>
          </p:cNvSpPr>
          <p:nvPr>
            <p:ph type="body" sz="half" idx="15"/>
          </p:nvPr>
        </p:nvSpPr>
        <p:spPr>
          <a:xfrm>
            <a:off x="4645026" y="2459036"/>
            <a:ext cx="4041775" cy="3959353"/>
          </a:xfrm>
          <a:prstGeom prst="rect">
            <a:avLst/>
          </a:prstGeom>
          <a:ln>
            <a:round/>
          </a:ln>
        </p:spPr>
        <p:txBody>
          <a:bodyPr lIns="38084" tIns="38084" rIns="38084" bIns="38084"/>
          <a:lstStyle>
            <a:lvl1pPr marL="411312" marR="0">
              <a:lnSpc>
                <a:spcPct val="100000"/>
              </a:lnSpc>
              <a:spcBef>
                <a:spcPts val="700"/>
              </a:spcBef>
              <a:buClr>
                <a:srgbClr val="DDF0FF"/>
              </a:buClr>
              <a:buSzPct val="95000"/>
              <a:defRPr sz="2400">
                <a:latin typeface="Corbel"/>
                <a:ea typeface="Corbel"/>
                <a:cs typeface="Corbel"/>
                <a:sym typeface="Corbel"/>
              </a:defRPr>
            </a:lvl1pPr>
          </a:lstStyle>
          <a:p>
            <a:r>
              <a:t>Click to edit Master text styles</a:t>
            </a:r>
          </a:p>
        </p:txBody>
      </p:sp>
      <p:sp>
        <p:nvSpPr>
          <p:cNvPr id="1558" name="Shape 1558"/>
          <p:cNvSpPr>
            <a:spLocks noGrp="1"/>
          </p:cNvSpPr>
          <p:nvPr>
            <p:ph type="title"/>
          </p:nvPr>
        </p:nvSpPr>
        <p:spPr>
          <a:xfrm>
            <a:off x="504831" y="512071"/>
            <a:ext cx="7772401" cy="1297687"/>
          </a:xfrm>
          <a:prstGeom prst="rect">
            <a:avLst/>
          </a:prstGeom>
          <a:ln>
            <a:round/>
          </a:ln>
        </p:spPr>
        <p:txBody>
          <a:bodyPr lIns="38084" tIns="38084" rIns="38084" bIns="38084" anchor="t"/>
          <a:lstStyle>
            <a:lvl1pPr marL="0" marR="0">
              <a:defRPr sz="4000" b="0" spc="-100">
                <a:solidFill>
                  <a:srgbClr val="DDF0FF"/>
                </a:solidFill>
                <a:uFill>
                  <a:solidFill>
                    <a:srgbClr val="DDF0FF"/>
                  </a:solidFill>
                </a:uFill>
                <a:latin typeface="Consolas"/>
                <a:ea typeface="Consolas"/>
                <a:cs typeface="Consolas"/>
                <a:sym typeface="Consolas"/>
              </a:defRPr>
            </a:lvl1pPr>
          </a:lstStyle>
          <a:p>
            <a:r>
              <a:t>Texte du titre</a:t>
            </a:r>
          </a:p>
        </p:txBody>
      </p:sp>
      <p:sp>
        <p:nvSpPr>
          <p:cNvPr id="1559" name="Shape 1559"/>
          <p:cNvSpPr>
            <a:spLocks noGrp="1"/>
          </p:cNvSpPr>
          <p:nvPr>
            <p:ph type="body" sz="quarter" idx="1"/>
          </p:nvPr>
        </p:nvSpPr>
        <p:spPr>
          <a:xfrm>
            <a:off x="457200" y="1809758"/>
            <a:ext cx="4040188" cy="639763"/>
          </a:xfrm>
          <a:prstGeom prst="rect">
            <a:avLst/>
          </a:prstGeom>
          <a:ln>
            <a:round/>
          </a:ln>
        </p:spPr>
        <p:txBody>
          <a:bodyPr lIns="38084" tIns="38084" rIns="38084" bIns="38084" anchor="ctr"/>
          <a:lstStyle>
            <a:lvl1pPr marL="73121" marR="0" indent="0">
              <a:lnSpc>
                <a:spcPct val="100000"/>
              </a:lnSpc>
              <a:spcBef>
                <a:spcPts val="700"/>
              </a:spcBef>
              <a:buClr>
                <a:srgbClr val="DDF0FF"/>
              </a:buClr>
              <a:buSzTx/>
              <a:buFontTx/>
              <a:buNone/>
              <a:defRPr sz="2400" b="1">
                <a:solidFill>
                  <a:srgbClr val="F1358D"/>
                </a:solidFill>
                <a:uFill>
                  <a:solidFill>
                    <a:srgbClr val="F1358D"/>
                  </a:solidFill>
                </a:uFill>
                <a:latin typeface="Corbel"/>
                <a:ea typeface="Corbel"/>
                <a:cs typeface="Corbel"/>
                <a:sym typeface="Corbel"/>
              </a:defRPr>
            </a:lvl1pPr>
            <a:lvl2pPr marL="740359" marR="0">
              <a:lnSpc>
                <a:spcPct val="100000"/>
              </a:lnSpc>
              <a:spcBef>
                <a:spcPts val="400"/>
              </a:spcBef>
              <a:buClr>
                <a:srgbClr val="F1358D"/>
              </a:buClr>
              <a:buSzTx/>
              <a:buFontTx/>
              <a:buNone/>
              <a:defRPr sz="2000" b="1">
                <a:latin typeface="Corbel"/>
                <a:ea typeface="Corbel"/>
                <a:cs typeface="Corbel"/>
                <a:sym typeface="Corbel"/>
              </a:defRPr>
            </a:lvl2pPr>
            <a:lvl3pPr marL="996288" marR="0">
              <a:lnSpc>
                <a:spcPct val="100000"/>
              </a:lnSpc>
              <a:spcBef>
                <a:spcPts val="400"/>
              </a:spcBef>
              <a:buClr>
                <a:srgbClr val="F1358D"/>
              </a:buClr>
              <a:buSzTx/>
              <a:buFontTx/>
              <a:buNone/>
              <a:defRPr sz="1800" b="1">
                <a:latin typeface="Corbel"/>
                <a:ea typeface="Corbel"/>
                <a:cs typeface="Corbel"/>
                <a:sym typeface="Corbel"/>
              </a:defRPr>
            </a:lvl3pPr>
            <a:lvl4pPr marL="1261356" marR="0">
              <a:lnSpc>
                <a:spcPct val="100000"/>
              </a:lnSpc>
              <a:spcBef>
                <a:spcPts val="300"/>
              </a:spcBef>
              <a:buClr>
                <a:srgbClr val="FFC301"/>
              </a:buClr>
              <a:buSzTx/>
              <a:buNone/>
              <a:defRPr sz="1600" b="1">
                <a:latin typeface="Corbel"/>
                <a:ea typeface="Corbel"/>
                <a:cs typeface="Corbel"/>
                <a:sym typeface="Corbel"/>
              </a:defRPr>
            </a:lvl4pPr>
            <a:lvl5pPr marL="1480719" marR="0" indent="-210223">
              <a:lnSpc>
                <a:spcPct val="100000"/>
              </a:lnSpc>
              <a:spcBef>
                <a:spcPts val="300"/>
              </a:spcBef>
              <a:buClr>
                <a:srgbClr val="FFC301"/>
              </a:buClr>
              <a:buSzTx/>
              <a:buNone/>
              <a:defRPr sz="1600" b="1">
                <a:latin typeface="Corbel"/>
                <a:ea typeface="Corbel"/>
                <a:cs typeface="Corbel"/>
                <a:sym typeface="Corbel"/>
              </a:defRPr>
            </a:lvl5pPr>
          </a:lstStyle>
          <a:p>
            <a:r>
              <a:t>Texte niveau 1</a:t>
            </a:r>
          </a:p>
          <a:p>
            <a:pPr lvl="1"/>
            <a:r>
              <a:t>Texte niveau 2</a:t>
            </a:r>
          </a:p>
          <a:p>
            <a:pPr lvl="2"/>
            <a:r>
              <a:t>Texte niveau 3</a:t>
            </a:r>
          </a:p>
          <a:p>
            <a:pPr lvl="3"/>
            <a:r>
              <a:t>Texte niveau 4</a:t>
            </a:r>
          </a:p>
          <a:p>
            <a:pPr lvl="4"/>
            <a:r>
              <a:t>Texte niveau 5</a:t>
            </a:r>
          </a:p>
        </p:txBody>
      </p:sp>
      <p:sp>
        <p:nvSpPr>
          <p:cNvPr id="13" name="Shape 1560"/>
          <p:cNvSpPr>
            <a:spLocks noGrp="1"/>
          </p:cNvSpPr>
          <p:nvPr>
            <p:ph type="sldNum" sz="quarter" idx="16"/>
          </p:nvPr>
        </p:nvSpPr>
        <p:spPr>
          <a:xfrm>
            <a:off x="8610600" y="6423025"/>
            <a:ext cx="368300" cy="358775"/>
          </a:xfrm>
          <a:ln>
            <a:round/>
          </a:ln>
        </p:spPr>
        <p:txBody>
          <a:bodyPr lIns="38084" tIns="38084" rIns="38084" bIns="38084" anchor="b"/>
          <a:lstStyle>
            <a:lvl1pPr algn="l" hangingPunct="1">
              <a:defRPr sz="1700">
                <a:solidFill>
                  <a:srgbClr val="DDF0FF"/>
                </a:solidFill>
                <a:latin typeface="Corbel" pitchFamily="34" charset="0"/>
                <a:sym typeface="Corbel" pitchFamily="34" charset="0"/>
              </a:defRPr>
            </a:lvl1pPr>
          </a:lstStyle>
          <a:p>
            <a:fld id="{0663ABCF-3816-46C7-A8A6-83B8E92B908D}" type="slidenum">
              <a:rPr lang="en-US"/>
              <a:pPr/>
              <a:t>‹#›</a:t>
            </a:fld>
            <a:endParaRPr lang="en-US"/>
          </a:p>
        </p:txBody>
      </p:sp>
    </p:spTree>
    <p:extLst>
      <p:ext uri="{BB962C8B-B14F-4D97-AF65-F5344CB8AC3E}">
        <p14:creationId xmlns:p14="http://schemas.microsoft.com/office/powerpoint/2010/main" val="3954193436"/>
      </p:ext>
    </p:extLst>
  </p:cSld>
  <p:clrMapOvr>
    <a:masterClrMapping/>
  </p:clrMapOvr>
  <p:transition spd="med"/>
</p:sldLayout>
</file>

<file path=ppt/slideLayouts/slideLayout218.xml><?xml version="1.0" encoding="utf-8"?>
<p:sldLayout xmlns:a="http://schemas.openxmlformats.org/drawingml/2006/main" xmlns:r="http://schemas.openxmlformats.org/officeDocument/2006/relationships" xmlns:p="http://schemas.openxmlformats.org/presentationml/2006/main" type="tx">
  <p:cSld name="Default - 1_Custom Layout">
    <p:bg>
      <p:bgPr>
        <a:solidFill>
          <a:srgbClr val="000000"/>
        </a:solidFill>
        <a:effectLst/>
      </p:bgPr>
    </p:bg>
    <p:spTree>
      <p:nvGrpSpPr>
        <p:cNvPr id="1" name=""/>
        <p:cNvGrpSpPr/>
        <p:nvPr/>
      </p:nvGrpSpPr>
      <p:grpSpPr>
        <a:xfrm>
          <a:off x="0" y="0"/>
          <a:ext cx="0" cy="0"/>
          <a:chOff x="0" y="0"/>
          <a:chExt cx="0" cy="0"/>
        </a:xfrm>
      </p:grpSpPr>
      <p:sp>
        <p:nvSpPr>
          <p:cNvPr id="4" name="Shape 1567"/>
          <p:cNvSpPr/>
          <p:nvPr/>
        </p:nvSpPr>
        <p:spPr>
          <a:xfrm>
            <a:off x="0" y="0"/>
            <a:ext cx="377825" cy="6854825"/>
          </a:xfrm>
          <a:prstGeom prst="rect">
            <a:avLst/>
          </a:prstGeom>
          <a:solidFill>
            <a:srgbClr val="FFFFFF"/>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5" name="Shape 1568"/>
          <p:cNvSpPr/>
          <p:nvPr/>
        </p:nvSpPr>
        <p:spPr>
          <a:xfrm>
            <a:off x="255588" y="5046663"/>
            <a:ext cx="85725" cy="1692275"/>
          </a:xfrm>
          <a:prstGeom prst="rect">
            <a:avLst/>
          </a:prstGeom>
          <a:solidFill>
            <a:srgbClr val="F1358D"/>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6" name="Shape 1569"/>
          <p:cNvSpPr/>
          <p:nvPr/>
        </p:nvSpPr>
        <p:spPr>
          <a:xfrm>
            <a:off x="255588" y="4797425"/>
            <a:ext cx="85725" cy="228600"/>
          </a:xfrm>
          <a:prstGeom prst="rect">
            <a:avLst/>
          </a:prstGeom>
          <a:solidFill>
            <a:srgbClr val="FFC301"/>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7" name="Shape 1570"/>
          <p:cNvSpPr/>
          <p:nvPr/>
        </p:nvSpPr>
        <p:spPr>
          <a:xfrm>
            <a:off x="255588" y="4637088"/>
            <a:ext cx="85725" cy="138112"/>
          </a:xfrm>
          <a:prstGeom prst="rect">
            <a:avLst/>
          </a:prstGeom>
          <a:solidFill>
            <a:srgbClr val="606F82"/>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8" name="Shape 1571"/>
          <p:cNvSpPr/>
          <p:nvPr/>
        </p:nvSpPr>
        <p:spPr>
          <a:xfrm>
            <a:off x="255588" y="4541838"/>
            <a:ext cx="85725" cy="74612"/>
          </a:xfrm>
          <a:prstGeom prst="rect">
            <a:avLst/>
          </a:prstGeom>
          <a:solidFill>
            <a:srgbClr val="F1358D"/>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9" name="Shape 1572"/>
          <p:cNvSpPr/>
          <p:nvPr/>
        </p:nvSpPr>
        <p:spPr>
          <a:xfrm>
            <a:off x="309563" y="681038"/>
            <a:ext cx="58737" cy="365125"/>
          </a:xfrm>
          <a:prstGeom prst="rect">
            <a:avLst/>
          </a:prstGeom>
          <a:solidFill>
            <a:srgbClr val="000000"/>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10" name="Shape 1573"/>
          <p:cNvSpPr/>
          <p:nvPr/>
        </p:nvSpPr>
        <p:spPr>
          <a:xfrm>
            <a:off x="268288" y="681038"/>
            <a:ext cx="41275" cy="365125"/>
          </a:xfrm>
          <a:prstGeom prst="rect">
            <a:avLst/>
          </a:prstGeom>
          <a:solidFill>
            <a:srgbClr val="000000"/>
          </a:solidFill>
          <a:ln w="50800" cap="rnd"/>
        </p:spPr>
        <p:txBody>
          <a:bodyPr lIns="38084" tIns="38084" rIns="38084" bIns="38084" anchor="ctr"/>
          <a:lstStyle/>
          <a:p>
            <a:pPr algn="ctr" defTabSz="914024" fontAlgn="auto" hangingPunct="0">
              <a:spcBef>
                <a:spcPts val="0"/>
              </a:spcBef>
              <a:spcAft>
                <a:spcPts val="0"/>
              </a:spcAft>
              <a:buClr>
                <a:srgbClr val="FFFFFF"/>
              </a:buClr>
              <a:defRPr sz="1800">
                <a:solidFill>
                  <a:srgbClr val="FFFFFF"/>
                </a:solidFill>
                <a:uFill>
                  <a:solidFill>
                    <a:srgbClr val="FFFFFF"/>
                  </a:solidFill>
                </a:uFill>
                <a:latin typeface="Corbel"/>
                <a:ea typeface="Corbel"/>
                <a:cs typeface="Corbel"/>
                <a:sym typeface="Corbel"/>
              </a:defRPr>
            </a:pPr>
            <a:endParaRPr sz="1800" kern="0">
              <a:solidFill>
                <a:srgbClr val="FFFFFF"/>
              </a:solidFill>
              <a:uFill>
                <a:solidFill>
                  <a:srgbClr val="FFFFFF"/>
                </a:solidFill>
              </a:uFill>
              <a:latin typeface="Corbel"/>
              <a:ea typeface="Corbel"/>
              <a:cs typeface="Corbel"/>
              <a:sym typeface="Corbel"/>
            </a:endParaRPr>
          </a:p>
        </p:txBody>
      </p:sp>
      <p:sp>
        <p:nvSpPr>
          <p:cNvPr id="1574" name="Shape 1574"/>
          <p:cNvSpPr>
            <a:spLocks noGrp="1"/>
          </p:cNvSpPr>
          <p:nvPr>
            <p:ph type="title"/>
          </p:nvPr>
        </p:nvSpPr>
        <p:spPr>
          <a:xfrm>
            <a:off x="457200" y="92083"/>
            <a:ext cx="8229600" cy="1508125"/>
          </a:xfrm>
          <a:prstGeom prst="rect">
            <a:avLst/>
          </a:prstGeom>
          <a:ln>
            <a:round/>
          </a:ln>
        </p:spPr>
        <p:txBody>
          <a:bodyPr lIns="38084" tIns="38084" rIns="38084" bIns="38084"/>
          <a:lstStyle>
            <a:lvl1pPr marL="0" marR="0">
              <a:defRPr sz="3600" b="0" spc="-100">
                <a:solidFill>
                  <a:srgbClr val="FFFFFF"/>
                </a:solidFill>
                <a:effectLst>
                  <a:outerShdw blurRad="266700" dist="38100" dir="2700000" rotWithShape="0">
                    <a:srgbClr val="000000">
                      <a:alpha val="51000"/>
                    </a:srgbClr>
                  </a:outerShdw>
                </a:effectLst>
                <a:uFill>
                  <a:solidFill>
                    <a:srgbClr val="FFFFFF"/>
                  </a:solidFill>
                </a:uFill>
                <a:latin typeface="Consolas"/>
                <a:ea typeface="Consolas"/>
                <a:cs typeface="Consolas"/>
                <a:sym typeface="Consolas"/>
              </a:defRPr>
            </a:lvl1pPr>
          </a:lstStyle>
          <a:p>
            <a:r>
              <a:t>Texte du titre</a:t>
            </a:r>
          </a:p>
        </p:txBody>
      </p:sp>
      <p:sp>
        <p:nvSpPr>
          <p:cNvPr id="1575" name="Shape 1575"/>
          <p:cNvSpPr>
            <a:spLocks noGrp="1"/>
          </p:cNvSpPr>
          <p:nvPr>
            <p:ph type="body" idx="1"/>
          </p:nvPr>
        </p:nvSpPr>
        <p:spPr>
          <a:xfrm>
            <a:off x="457200" y="1600200"/>
            <a:ext cx="8229600" cy="4724400"/>
          </a:xfrm>
          <a:prstGeom prst="rect">
            <a:avLst/>
          </a:prstGeom>
        </p:spPr>
        <p:txBody>
          <a:bodyPr lIns="38084" tIns="38084" rIns="38084" bIns="38084"/>
          <a:lstStyle>
            <a:lvl1pPr marL="411312" marR="0">
              <a:lnSpc>
                <a:spcPct val="100000"/>
              </a:lnSpc>
              <a:spcBef>
                <a:spcPts val="700"/>
              </a:spcBef>
              <a:buClr>
                <a:srgbClr val="DDF0FF"/>
              </a:buClr>
              <a:buSzPct val="95000"/>
              <a:defRPr sz="3000">
                <a:latin typeface="Corbel"/>
                <a:ea typeface="Corbel"/>
                <a:cs typeface="Corbel"/>
                <a:sym typeface="Corbel"/>
              </a:defRPr>
            </a:lvl1pPr>
            <a:lvl2pPr marL="740359" marR="0">
              <a:lnSpc>
                <a:spcPct val="100000"/>
              </a:lnSpc>
              <a:buClr>
                <a:srgbClr val="F1358D"/>
              </a:buClr>
              <a:buSzPct val="90000"/>
              <a:buChar char=""/>
              <a:defRPr>
                <a:latin typeface="Corbel"/>
                <a:ea typeface="Corbel"/>
                <a:cs typeface="Corbel"/>
                <a:sym typeface="Corbel"/>
              </a:defRPr>
            </a:lvl2pPr>
            <a:lvl3pPr marL="996287" marR="0" indent="-228503">
              <a:lnSpc>
                <a:spcPct val="100000"/>
              </a:lnSpc>
              <a:buClr>
                <a:srgbClr val="F1358D"/>
              </a:buClr>
              <a:buSzPct val="100000"/>
              <a:buFont typeface="Wingdings 2"/>
              <a:buChar char=""/>
              <a:defRPr>
                <a:latin typeface="Corbel"/>
                <a:ea typeface="Corbel"/>
                <a:cs typeface="Corbel"/>
                <a:sym typeface="Corbel"/>
              </a:defRPr>
            </a:lvl3pPr>
            <a:lvl4pPr marL="1261356" marR="0">
              <a:lnSpc>
                <a:spcPct val="100000"/>
              </a:lnSpc>
              <a:spcBef>
                <a:spcPts val="500"/>
              </a:spcBef>
              <a:buClr>
                <a:srgbClr val="FFC301"/>
              </a:buClr>
              <a:buFont typeface="Wingdings 3"/>
              <a:buChar char=""/>
              <a:defRPr sz="2200">
                <a:latin typeface="Corbel"/>
                <a:ea typeface="Corbel"/>
                <a:cs typeface="Corbel"/>
                <a:sym typeface="Corbel"/>
              </a:defRPr>
            </a:lvl4pPr>
            <a:lvl5pPr marL="1480719" marR="0" indent="-210223">
              <a:lnSpc>
                <a:spcPct val="100000"/>
              </a:lnSpc>
              <a:buClr>
                <a:srgbClr val="FFC301"/>
              </a:buClr>
              <a:buFont typeface="Wingdings 2"/>
              <a:buChar char=""/>
              <a:defRPr>
                <a:latin typeface="Corbel"/>
                <a:ea typeface="Corbel"/>
                <a:cs typeface="Corbel"/>
                <a:sym typeface="Corbel"/>
              </a:defRPr>
            </a:lvl5pPr>
          </a:lstStyle>
          <a:p>
            <a:r>
              <a:t>Texte niveau 1</a:t>
            </a:r>
          </a:p>
          <a:p>
            <a:pPr lvl="1"/>
            <a:r>
              <a:t>Texte niveau 2</a:t>
            </a:r>
          </a:p>
          <a:p>
            <a:pPr lvl="2"/>
            <a:r>
              <a:t>Texte niveau 3</a:t>
            </a:r>
          </a:p>
          <a:p>
            <a:pPr lvl="3"/>
            <a:r>
              <a:t>Texte niveau 4</a:t>
            </a:r>
          </a:p>
          <a:p>
            <a:pPr lvl="4"/>
            <a:r>
              <a:t>Texte niveau 5</a:t>
            </a:r>
          </a:p>
        </p:txBody>
      </p:sp>
      <p:sp>
        <p:nvSpPr>
          <p:cNvPr id="11" name="Shape 1576"/>
          <p:cNvSpPr>
            <a:spLocks noGrp="1"/>
          </p:cNvSpPr>
          <p:nvPr>
            <p:ph type="sldNum" sz="quarter" idx="10"/>
          </p:nvPr>
        </p:nvSpPr>
        <p:spPr>
          <a:xfrm>
            <a:off x="8293100" y="6442075"/>
            <a:ext cx="393700" cy="384175"/>
          </a:xfrm>
        </p:spPr>
        <p:txBody>
          <a:bodyPr/>
          <a:lstStyle>
            <a:lvl1pPr algn="r" hangingPunct="1">
              <a:defRPr sz="1700">
                <a:solidFill>
                  <a:srgbClr val="FFFFFF"/>
                </a:solidFill>
                <a:latin typeface="Corbel" pitchFamily="34" charset="0"/>
                <a:sym typeface="Corbel" pitchFamily="34" charset="0"/>
              </a:defRPr>
            </a:lvl1pPr>
          </a:lstStyle>
          <a:p>
            <a:fld id="{B6AA062D-3BC9-46D1-A1A9-C228249068A2}" type="slidenum">
              <a:rPr lang="en-US"/>
              <a:pPr/>
              <a:t>‹#›</a:t>
            </a:fld>
            <a:endParaRPr lang="en-US"/>
          </a:p>
        </p:txBody>
      </p:sp>
    </p:spTree>
    <p:extLst>
      <p:ext uri="{BB962C8B-B14F-4D97-AF65-F5344CB8AC3E}">
        <p14:creationId xmlns:p14="http://schemas.microsoft.com/office/powerpoint/2010/main" val="1417869222"/>
      </p:ext>
    </p:extLst>
  </p:cSld>
  <p:clrMapOvr>
    <a:masterClrMapping/>
  </p:clrMapOvr>
  <p:transition spd="med"/>
</p:sldLayout>
</file>

<file path=ppt/slideLayouts/slideLayout219.xml><?xml version="1.0" encoding="utf-8"?>
<p:sldLayout xmlns:a="http://schemas.openxmlformats.org/drawingml/2006/main" xmlns:r="http://schemas.openxmlformats.org/officeDocument/2006/relationships" xmlns:p="http://schemas.openxmlformats.org/presentationml/2006/main" type="tx">
  <p:cSld name="1_Default - Title Only copie 1">
    <p:bg>
      <p:bgPr>
        <a:solidFill>
          <a:srgbClr val="FFFFFF"/>
        </a:solidFill>
        <a:effectLst/>
      </p:bgPr>
    </p:bg>
    <p:spTree>
      <p:nvGrpSpPr>
        <p:cNvPr id="1" name=""/>
        <p:cNvGrpSpPr/>
        <p:nvPr/>
      </p:nvGrpSpPr>
      <p:grpSpPr>
        <a:xfrm>
          <a:off x="0" y="0"/>
          <a:ext cx="0" cy="0"/>
          <a:chOff x="0" y="0"/>
          <a:chExt cx="0" cy="0"/>
        </a:xfrm>
      </p:grpSpPr>
      <p:pic>
        <p:nvPicPr>
          <p:cNvPr id="3" name="image3.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584" name="Shape 1584"/>
          <p:cNvSpPr>
            <a:spLocks noGrp="1"/>
          </p:cNvSpPr>
          <p:nvPr>
            <p:ph type="title"/>
          </p:nvPr>
        </p:nvSpPr>
        <p:spPr>
          <a:xfrm>
            <a:off x="457200" y="1"/>
            <a:ext cx="8229600" cy="1374777"/>
          </a:xfrm>
          <a:prstGeom prst="rect">
            <a:avLst/>
          </a:prstGeom>
        </p:spPr>
        <p:txBody>
          <a:bodyPr lIns="38084" tIns="38084" rIns="38084" bIns="38084"/>
          <a:lstStyle>
            <a:lvl1pPr marL="0" marR="0">
              <a:defRPr sz="2800" b="0">
                <a:solidFill>
                  <a:srgbClr val="9A224A"/>
                </a:solidFill>
                <a:uFill>
                  <a:solidFill>
                    <a:srgbClr val="9A224A"/>
                  </a:solidFill>
                </a:uFill>
              </a:defRPr>
            </a:lvl1pPr>
          </a:lstStyle>
          <a:p>
            <a:r>
              <a:t>Texte du titre</a:t>
            </a:r>
          </a:p>
        </p:txBody>
      </p:sp>
      <p:sp>
        <p:nvSpPr>
          <p:cNvPr id="4" name="Shape 1585"/>
          <p:cNvSpPr>
            <a:spLocks noGrp="1"/>
          </p:cNvSpPr>
          <p:nvPr>
            <p:ph type="sldNum" sz="quarter" idx="10"/>
          </p:nvPr>
        </p:nvSpPr>
        <p:spPr>
          <a:xfrm>
            <a:off x="8361363" y="6502400"/>
            <a:ext cx="325437" cy="250825"/>
          </a:xfrm>
          <a:ln w="9525">
            <a:round/>
          </a:ln>
        </p:spPr>
        <p:txBody>
          <a:bodyPr lIns="38084" tIns="38084" rIns="38084" bIns="38084"/>
          <a:lstStyle>
            <a:lvl1pPr algn="r" hangingPunct="1">
              <a:defRPr sz="1100">
                <a:solidFill>
                  <a:srgbClr val="002778"/>
                </a:solidFill>
              </a:defRPr>
            </a:lvl1pPr>
          </a:lstStyle>
          <a:p>
            <a:fld id="{189B5177-81D4-4D18-BEFD-E06575FA792B}" type="slidenum">
              <a:rPr lang="en-US"/>
              <a:pPr/>
              <a:t>‹#›</a:t>
            </a:fld>
            <a:endParaRPr lang="en-US"/>
          </a:p>
        </p:txBody>
      </p:sp>
    </p:spTree>
    <p:extLst>
      <p:ext uri="{BB962C8B-B14F-4D97-AF65-F5344CB8AC3E}">
        <p14:creationId xmlns:p14="http://schemas.microsoft.com/office/powerpoint/2010/main" val="2414207021"/>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295807910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tx">
  <p:cSld name="7_Fireball copie 2">
    <p:bg>
      <p:bgPr>
        <a:solidFill>
          <a:srgbClr val="000000"/>
        </a:solidFill>
        <a:effectLst/>
      </p:bgPr>
    </p:bg>
    <p:spTree>
      <p:nvGrpSpPr>
        <p:cNvPr id="1" name=""/>
        <p:cNvGrpSpPr/>
        <p:nvPr/>
      </p:nvGrpSpPr>
      <p:grpSpPr>
        <a:xfrm>
          <a:off x="0" y="0"/>
          <a:ext cx="0" cy="0"/>
          <a:chOff x="0" y="0"/>
          <a:chExt cx="0" cy="0"/>
        </a:xfrm>
      </p:grpSpPr>
      <p:sp>
        <p:nvSpPr>
          <p:cNvPr id="1592" name="Shape 1592"/>
          <p:cNvSpPr>
            <a:spLocks noGrp="1"/>
          </p:cNvSpPr>
          <p:nvPr>
            <p:ph type="title"/>
          </p:nvPr>
        </p:nvSpPr>
        <p:spPr>
          <a:xfrm>
            <a:off x="685800" y="0"/>
            <a:ext cx="7772400" cy="1524000"/>
          </a:xfrm>
          <a:prstGeom prst="rect">
            <a:avLst/>
          </a:prstGeom>
        </p:spPr>
        <p:txBody>
          <a:bodyPr anchor="b"/>
          <a:lstStyle>
            <a:lvl1pPr marL="41259" marR="41259" algn="r">
              <a:defRPr sz="38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593" name="Shape 1593"/>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26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4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4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594"/>
          <p:cNvSpPr>
            <a:spLocks noGrp="1"/>
          </p:cNvSpPr>
          <p:nvPr>
            <p:ph type="sldNum" sz="quarter" idx="10"/>
          </p:nvPr>
        </p:nvSpPr>
        <p:spPr>
          <a:xfrm>
            <a:off x="7383463" y="6437313"/>
            <a:ext cx="244475" cy="244475"/>
          </a:xfrm>
        </p:spPr>
        <p:txBody>
          <a:bodyPr anchor="ctr"/>
          <a:lstStyle>
            <a:lvl1pPr hangingPunct="1">
              <a:defRPr sz="900">
                <a:solidFill>
                  <a:srgbClr val="FFFED5"/>
                </a:solidFill>
                <a:latin typeface="Arial" charset="0"/>
                <a:cs typeface="Arial" charset="0"/>
                <a:sym typeface="Arial" charset="0"/>
              </a:defRPr>
            </a:lvl1pPr>
          </a:lstStyle>
          <a:p>
            <a:fld id="{6C99F0DC-AA8C-4972-BF03-BB84F7312E09}" type="slidenum">
              <a:rPr lang="en-US"/>
              <a:pPr/>
              <a:t>‹#›</a:t>
            </a:fld>
            <a:endParaRPr lang="en-US"/>
          </a:p>
        </p:txBody>
      </p:sp>
    </p:spTree>
    <p:extLst>
      <p:ext uri="{BB962C8B-B14F-4D97-AF65-F5344CB8AC3E}">
        <p14:creationId xmlns:p14="http://schemas.microsoft.com/office/powerpoint/2010/main" val="2223179443"/>
      </p:ext>
    </p:extLst>
  </p:cSld>
  <p:clrMapOvr>
    <a:masterClrMapping/>
  </p:clrMapOvr>
  <p:transition spd="med"/>
</p:sldLayout>
</file>

<file path=ppt/slideLayouts/slideLayout221.xml><?xml version="1.0" encoding="utf-8"?>
<p:sldLayout xmlns:a="http://schemas.openxmlformats.org/drawingml/2006/main" xmlns:r="http://schemas.openxmlformats.org/officeDocument/2006/relationships" xmlns:p="http://schemas.openxmlformats.org/presentationml/2006/main" type="tx">
  <p:cSld name="6_nn_white">
    <p:bg>
      <p:bgPr>
        <a:solidFill>
          <a:srgbClr val="FFFFFF"/>
        </a:solidFill>
        <a:effectLst/>
      </p:bgPr>
    </p:bg>
    <p:spTree>
      <p:nvGrpSpPr>
        <p:cNvPr id="1" name=""/>
        <p:cNvGrpSpPr/>
        <p:nvPr/>
      </p:nvGrpSpPr>
      <p:grpSpPr>
        <a:xfrm>
          <a:off x="0" y="0"/>
          <a:ext cx="0" cy="0"/>
          <a:chOff x="0" y="0"/>
          <a:chExt cx="0" cy="0"/>
        </a:xfrm>
      </p:grpSpPr>
      <p:sp>
        <p:nvSpPr>
          <p:cNvPr id="1601" name="Shape 1601"/>
          <p:cNvSpPr>
            <a:spLocks noGrp="1"/>
          </p:cNvSpPr>
          <p:nvPr>
            <p:ph type="title"/>
          </p:nvPr>
        </p:nvSpPr>
        <p:spPr>
          <a:xfrm>
            <a:off x="476251" y="0"/>
            <a:ext cx="8188325" cy="1741488"/>
          </a:xfrm>
          <a:prstGeom prst="rect">
            <a:avLst/>
          </a:prstGeom>
        </p:spPr>
        <p:txBody>
          <a:bodyPr lIns="0" tIns="0" rIns="0" bIns="0"/>
          <a:lstStyle>
            <a:lvl1pPr marL="0" marR="0">
              <a:defRPr sz="2800">
                <a:solidFill>
                  <a:srgbClr val="002778"/>
                </a:solidFill>
                <a:uFill>
                  <a:solidFill>
                    <a:srgbClr val="002778"/>
                  </a:solidFill>
                </a:uFill>
              </a:defRPr>
            </a:lvl1pPr>
          </a:lstStyle>
          <a:p>
            <a:r>
              <a:t>Texte du titre</a:t>
            </a:r>
          </a:p>
        </p:txBody>
      </p:sp>
      <p:sp>
        <p:nvSpPr>
          <p:cNvPr id="1602" name="Shape 1602"/>
          <p:cNvSpPr>
            <a:spLocks noGrp="1"/>
          </p:cNvSpPr>
          <p:nvPr>
            <p:ph type="body" idx="1"/>
          </p:nvPr>
        </p:nvSpPr>
        <p:spPr>
          <a:xfrm>
            <a:off x="476250" y="1625600"/>
            <a:ext cx="8186738" cy="5232400"/>
          </a:xfrm>
          <a:prstGeom prst="rect">
            <a:avLst/>
          </a:prstGeom>
        </p:spPr>
        <p:txBody>
          <a:bodyPr lIns="0" tIns="0" rIns="0" bIns="0"/>
          <a:lstStyle>
            <a:lvl1pPr marL="263414" marR="0" indent="-263414">
              <a:lnSpc>
                <a:spcPct val="100000"/>
              </a:lnSpc>
              <a:spcBef>
                <a:spcPts val="500"/>
              </a:spcBef>
              <a:buClr>
                <a:srgbClr val="00C4FF"/>
              </a:buClr>
              <a:buFont typeface="Verdana"/>
              <a:buChar char="•"/>
              <a:defRPr sz="2200">
                <a:solidFill>
                  <a:srgbClr val="002778"/>
                </a:solidFill>
                <a:uFill>
                  <a:solidFill>
                    <a:srgbClr val="002778"/>
                  </a:solidFill>
                </a:uFill>
              </a:defRPr>
            </a:lvl1pPr>
            <a:lvl2pPr marL="802947" marR="0" indent="-263414">
              <a:lnSpc>
                <a:spcPct val="100000"/>
              </a:lnSpc>
              <a:spcBef>
                <a:spcPts val="400"/>
              </a:spcBef>
              <a:buClr>
                <a:srgbClr val="ED610C"/>
              </a:buClr>
              <a:buSzPct val="100000"/>
              <a:buFont typeface="Verdana"/>
              <a:buChar char="•"/>
              <a:defRPr sz="2000">
                <a:solidFill>
                  <a:srgbClr val="002778"/>
                </a:solidFill>
                <a:uFill>
                  <a:solidFill>
                    <a:srgbClr val="002778"/>
                  </a:solidFill>
                </a:uFill>
              </a:defRPr>
            </a:lvl2pPr>
            <a:lvl3pPr marL="1344061" marR="0" indent="-268175">
              <a:lnSpc>
                <a:spcPct val="100000"/>
              </a:lnSpc>
              <a:spcBef>
                <a:spcPts val="400"/>
              </a:spcBef>
              <a:buClr>
                <a:srgbClr val="002778"/>
              </a:buClr>
              <a:buSzPct val="100000"/>
              <a:buFont typeface="Verdana"/>
              <a:buChar char="•"/>
              <a:defRPr sz="1800">
                <a:solidFill>
                  <a:srgbClr val="002778"/>
                </a:solidFill>
                <a:uFill>
                  <a:solidFill>
                    <a:srgbClr val="002778"/>
                  </a:solidFill>
                </a:uFill>
              </a:defRPr>
            </a:lvl3pPr>
            <a:lvl4pPr marL="1883587" marR="0" indent="-263414">
              <a:lnSpc>
                <a:spcPct val="100000"/>
              </a:lnSpc>
              <a:spcBef>
                <a:spcPts val="300"/>
              </a:spcBef>
              <a:buClr>
                <a:srgbClr val="9D8F83"/>
              </a:buClr>
              <a:buFont typeface="Verdana"/>
              <a:buChar char="•"/>
              <a:defRPr sz="1600">
                <a:solidFill>
                  <a:srgbClr val="002778"/>
                </a:solidFill>
                <a:uFill>
                  <a:solidFill>
                    <a:srgbClr val="002778"/>
                  </a:solidFill>
                </a:uFill>
              </a:defRPr>
            </a:lvl4pPr>
            <a:lvl5pPr marL="2423120" marR="0" indent="-277698">
              <a:lnSpc>
                <a:spcPct val="100000"/>
              </a:lnSpc>
              <a:spcBef>
                <a:spcPts val="300"/>
              </a:spcBef>
              <a:buClr>
                <a:srgbClr val="000000"/>
              </a:buClr>
              <a:buFont typeface="Verdana"/>
              <a:buChar char="•"/>
              <a:defRPr sz="14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1603"/>
          <p:cNvSpPr>
            <a:spLocks noGrp="1"/>
          </p:cNvSpPr>
          <p:nvPr>
            <p:ph type="sldNum" sz="quarter" idx="10"/>
          </p:nvPr>
        </p:nvSpPr>
        <p:spPr>
          <a:xfrm>
            <a:off x="4333875" y="6388100"/>
            <a:ext cx="476250" cy="469900"/>
          </a:xfrm>
        </p:spPr>
        <p:txBody>
          <a:bodyPr/>
          <a:lstStyle>
            <a:lvl1pPr hangingPunct="1">
              <a:defRPr sz="2400" b="1">
                <a:solidFill>
                  <a:srgbClr val="000000"/>
                </a:solidFill>
                <a:latin typeface="Arial" charset="0"/>
                <a:cs typeface="Arial" charset="0"/>
                <a:sym typeface="Arial" charset="0"/>
              </a:defRPr>
            </a:lvl1pPr>
          </a:lstStyle>
          <a:p>
            <a:fld id="{B86092A4-6BC9-4266-8CFA-A78045A09735}" type="slidenum">
              <a:rPr lang="en-US"/>
              <a:pPr/>
              <a:t>‹#›</a:t>
            </a:fld>
            <a:endParaRPr lang="en-US"/>
          </a:p>
        </p:txBody>
      </p:sp>
    </p:spTree>
    <p:extLst>
      <p:ext uri="{BB962C8B-B14F-4D97-AF65-F5344CB8AC3E}">
        <p14:creationId xmlns:p14="http://schemas.microsoft.com/office/powerpoint/2010/main" val="2273845622"/>
      </p:ext>
    </p:extLst>
  </p:cSld>
  <p:clrMapOvr>
    <a:masterClrMapping/>
  </p:clrMapOvr>
  <p:transition spd="med"/>
</p:sldLayout>
</file>

<file path=ppt/slideLayouts/slideLayout222.xml><?xml version="1.0" encoding="utf-8"?>
<p:sldLayout xmlns:a="http://schemas.openxmlformats.org/drawingml/2006/main" xmlns:r="http://schemas.openxmlformats.org/officeDocument/2006/relationships" xmlns:p="http://schemas.openxmlformats.org/presentationml/2006/main" type="tx">
  <p:cSld name="Default - Blank">
    <p:bg>
      <p:bgPr>
        <a:solidFill>
          <a:srgbClr val="FFFFFF"/>
        </a:solidFill>
        <a:effectLst/>
      </p:bgPr>
    </p:bg>
    <p:spTree>
      <p:nvGrpSpPr>
        <p:cNvPr id="1" name=""/>
        <p:cNvGrpSpPr/>
        <p:nvPr/>
      </p:nvGrpSpPr>
      <p:grpSpPr>
        <a:xfrm>
          <a:off x="0" y="0"/>
          <a:ext cx="0" cy="0"/>
          <a:chOff x="0" y="0"/>
          <a:chExt cx="0" cy="0"/>
        </a:xfrm>
      </p:grpSpPr>
      <p:pic>
        <p:nvPicPr>
          <p:cNvPr id="2" name="image7.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3" name="Shape 1611"/>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solidFill>
                  <a:srgbClr val="000000"/>
                </a:solidFill>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4" name="Shape 1612"/>
          <p:cNvSpPr>
            <a:spLocks noGrp="1"/>
          </p:cNvSpPr>
          <p:nvPr>
            <p:ph type="sldNum" sz="quarter" idx="10"/>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B1E33427-5576-4F21-9163-47DD71E3114D}" type="slidenum">
              <a:rPr lang="en-US"/>
              <a:pPr/>
              <a:t>‹#›</a:t>
            </a:fld>
            <a:endParaRPr lang="en-US"/>
          </a:p>
        </p:txBody>
      </p:sp>
    </p:spTree>
    <p:extLst>
      <p:ext uri="{BB962C8B-B14F-4D97-AF65-F5344CB8AC3E}">
        <p14:creationId xmlns:p14="http://schemas.microsoft.com/office/powerpoint/2010/main" val="1442680505"/>
      </p:ext>
    </p:extLst>
  </p:cSld>
  <p:clrMapOvr>
    <a:masterClrMapping/>
  </p:clrMapOvr>
  <p:transition spd="med"/>
</p:sldLayout>
</file>

<file path=ppt/slideLayouts/slideLayout223.xml><?xml version="1.0" encoding="utf-8"?>
<p:sldLayout xmlns:a="http://schemas.openxmlformats.org/drawingml/2006/main" xmlns:r="http://schemas.openxmlformats.org/officeDocument/2006/relationships" xmlns:p="http://schemas.openxmlformats.org/presentationml/2006/main" type="tx">
  <p:cSld name="1_Default - Title and Content">
    <p:bg>
      <p:bgPr>
        <a:solidFill>
          <a:srgbClr val="FFFFFF"/>
        </a:solidFill>
        <a:effectLst/>
      </p:bgPr>
    </p:bg>
    <p:spTree>
      <p:nvGrpSpPr>
        <p:cNvPr id="1" name=""/>
        <p:cNvGrpSpPr/>
        <p:nvPr/>
      </p:nvGrpSpPr>
      <p:grpSpPr>
        <a:xfrm>
          <a:off x="0" y="0"/>
          <a:ext cx="0" cy="0"/>
          <a:chOff x="0" y="0"/>
          <a:chExt cx="0" cy="0"/>
        </a:xfrm>
      </p:grpSpPr>
      <p:pic>
        <p:nvPicPr>
          <p:cNvPr id="4" name="image6.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5" name="Shape 1620"/>
          <p:cNvSpPr/>
          <p:nvPr/>
        </p:nvSpPr>
        <p:spPr>
          <a:xfrm>
            <a:off x="236538" y="6335713"/>
            <a:ext cx="4800600" cy="449262"/>
          </a:xfrm>
          <a:prstGeom prst="rect">
            <a:avLst/>
          </a:prstGeom>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solidFill>
                  <a:srgbClr val="000000"/>
                </a:solidFill>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19191"/>
                </a:solidFill>
                <a:uFill>
                  <a:solidFill>
                    <a:srgbClr val="919191"/>
                  </a:solidFill>
                </a:uFill>
                <a:latin typeface="Arial"/>
                <a:ea typeface="Arial"/>
                <a:cs typeface="Arial"/>
                <a:sym typeface="Arial"/>
              </a:rPr>
              <a:t>Copyright © 2013 Canadian Diabetes Association </a:t>
            </a:r>
          </a:p>
        </p:txBody>
      </p:sp>
      <p:sp>
        <p:nvSpPr>
          <p:cNvPr id="1621" name="Shape 1621"/>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1622" name="Shape 1622"/>
          <p:cNvSpPr>
            <a:spLocks noGrp="1"/>
          </p:cNvSpPr>
          <p:nvPr>
            <p:ph type="body" idx="1"/>
          </p:nvPr>
        </p:nvSpPr>
        <p:spPr>
          <a:xfrm>
            <a:off x="990600" y="1752600"/>
            <a:ext cx="7772400" cy="5105400"/>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Georgia"/>
                <a:ea typeface="Georgia"/>
                <a:cs typeface="Georgia"/>
                <a:sym typeface="Georgia"/>
              </a:defRPr>
            </a:lvl1pPr>
            <a:lvl2pPr marL="742646" marR="0">
              <a:lnSpc>
                <a:spcPct val="100000"/>
              </a:lnSpc>
              <a:spcBef>
                <a:spcPts val="400"/>
              </a:spcBef>
              <a:buClr>
                <a:srgbClr val="FF2600"/>
              </a:buClr>
              <a:buSzPct val="80000"/>
              <a:buFontTx/>
              <a:buChar char="–"/>
              <a:defRPr sz="2000">
                <a:solidFill>
                  <a:srgbClr val="000000"/>
                </a:solidFill>
                <a:uFill>
                  <a:solidFill>
                    <a:srgbClr val="000000"/>
                  </a:solidFill>
                </a:uFill>
                <a:latin typeface="Georgia"/>
                <a:ea typeface="Georgia"/>
                <a:cs typeface="Georgia"/>
                <a:sym typeface="Georgia"/>
              </a:defRPr>
            </a:lvl2pPr>
            <a:lvl3pPr marL="1085407" marR="0">
              <a:lnSpc>
                <a:spcPct val="100000"/>
              </a:lnSpc>
              <a:spcBef>
                <a:spcPts val="400"/>
              </a:spcBef>
              <a:buClr>
                <a:srgbClr val="FF2600"/>
              </a:buClr>
              <a:buFontTx/>
              <a:buChar char="•"/>
              <a:defRPr sz="2000">
                <a:solidFill>
                  <a:srgbClr val="000000"/>
                </a:solidFill>
                <a:uFill>
                  <a:solidFill>
                    <a:srgbClr val="000000"/>
                  </a:solidFill>
                </a:uFill>
                <a:latin typeface="Georgia"/>
                <a:ea typeface="Georgia"/>
                <a:cs typeface="Georgia"/>
                <a:sym typeface="Georgia"/>
              </a:defRPr>
            </a:lvl3pPr>
            <a:lvl4pPr marL="1428166" marR="0">
              <a:lnSpc>
                <a:spcPct val="100000"/>
              </a:lnSpc>
              <a:buClr>
                <a:srgbClr val="FF2600"/>
              </a:buClr>
              <a:buSzPct val="80000"/>
              <a:defRPr>
                <a:solidFill>
                  <a:srgbClr val="000000"/>
                </a:solidFill>
                <a:uFill>
                  <a:solidFill>
                    <a:srgbClr val="000000"/>
                  </a:solidFill>
                </a:uFill>
                <a:latin typeface="Georgia"/>
                <a:ea typeface="Georgia"/>
                <a:cs typeface="Georgia"/>
                <a:sym typeface="Georgia"/>
              </a:defRPr>
            </a:lvl4pPr>
            <a:lvl5pPr marL="1770930" marR="0">
              <a:lnSpc>
                <a:spcPct val="100000"/>
              </a:lnSpc>
              <a:buClr>
                <a:srgbClr val="FF2600"/>
              </a:buClr>
              <a:buSzPct val="80000"/>
              <a:defRPr>
                <a:solidFill>
                  <a:srgbClr val="000000"/>
                </a:solidFill>
                <a:uFill>
                  <a:solidFill>
                    <a:srgbClr val="000000"/>
                  </a:solidFill>
                </a:uFill>
                <a:latin typeface="Georgia"/>
                <a:ea typeface="Georgia"/>
                <a:cs typeface="Georgia"/>
                <a:sym typeface="Georgia"/>
              </a:defRPr>
            </a:lvl5pPr>
          </a:lstStyle>
          <a:p>
            <a:r>
              <a:t>Texte niveau 1</a:t>
            </a:r>
          </a:p>
          <a:p>
            <a:pPr lvl="1"/>
            <a:r>
              <a:t>Texte niveau 2</a:t>
            </a:r>
          </a:p>
          <a:p>
            <a:pPr lvl="2"/>
            <a:r>
              <a:t>Texte niveau 3</a:t>
            </a:r>
          </a:p>
          <a:p>
            <a:pPr lvl="3"/>
            <a:r>
              <a:t>Texte niveau 4</a:t>
            </a:r>
          </a:p>
          <a:p>
            <a:pPr lvl="4"/>
            <a:r>
              <a:t>Texte niveau 5</a:t>
            </a:r>
          </a:p>
        </p:txBody>
      </p:sp>
      <p:sp>
        <p:nvSpPr>
          <p:cNvPr id="6" name="Shape 1623"/>
          <p:cNvSpPr>
            <a:spLocks noGrp="1"/>
          </p:cNvSpPr>
          <p:nvPr>
            <p:ph type="sldNum" sz="quarter" idx="10"/>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7E3326CB-6474-4309-81CA-CBD21D0C16D4}" type="slidenum">
              <a:rPr lang="en-US"/>
              <a:pPr/>
              <a:t>‹#›</a:t>
            </a:fld>
            <a:endParaRPr lang="en-US"/>
          </a:p>
        </p:txBody>
      </p:sp>
    </p:spTree>
    <p:extLst>
      <p:ext uri="{BB962C8B-B14F-4D97-AF65-F5344CB8AC3E}">
        <p14:creationId xmlns:p14="http://schemas.microsoft.com/office/powerpoint/2010/main" val="3647634642"/>
      </p:ext>
    </p:extLst>
  </p:cSld>
  <p:clrMapOvr>
    <a:masterClrMapping/>
  </p:clrMapOvr>
  <p:transition spd="med"/>
</p:sldLayout>
</file>

<file path=ppt/slideLayouts/slideLayout224.xml><?xml version="1.0" encoding="utf-8"?>
<p:sldLayout xmlns:a="http://schemas.openxmlformats.org/drawingml/2006/main" xmlns:r="http://schemas.openxmlformats.org/officeDocument/2006/relationships" xmlns:p="http://schemas.openxmlformats.org/presentationml/2006/main" type="tx">
  <p:cSld name="10_Default Design">
    <p:bg>
      <p:bgPr>
        <a:solidFill>
          <a:srgbClr val="FFFFFF"/>
        </a:solidFill>
        <a:effectLst/>
      </p:bgPr>
    </p:bg>
    <p:spTree>
      <p:nvGrpSpPr>
        <p:cNvPr id="1" name=""/>
        <p:cNvGrpSpPr/>
        <p:nvPr/>
      </p:nvGrpSpPr>
      <p:grpSpPr>
        <a:xfrm>
          <a:off x="0" y="0"/>
          <a:ext cx="0" cy="0"/>
          <a:chOff x="0" y="0"/>
          <a:chExt cx="0" cy="0"/>
        </a:xfrm>
      </p:grpSpPr>
      <p:pic>
        <p:nvPicPr>
          <p:cNvPr id="4" name="image3.jpg"/>
          <p:cNvPicPr>
            <a:picLocks/>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1631" name="Shape 1631"/>
          <p:cNvSpPr>
            <a:spLocks noGrp="1"/>
          </p:cNvSpPr>
          <p:nvPr>
            <p:ph type="title"/>
          </p:nvPr>
        </p:nvSpPr>
        <p:spPr>
          <a:xfrm>
            <a:off x="685800" y="609600"/>
            <a:ext cx="7772400" cy="1143000"/>
          </a:xfrm>
          <a:prstGeom prst="rect">
            <a:avLst/>
          </a:prstGeom>
        </p:spPr>
        <p:txBody>
          <a:bodyPr/>
          <a:lstStyle>
            <a:lvl1pPr marL="40608" marR="40608">
              <a:defRPr sz="2800">
                <a:solidFill>
                  <a:srgbClr val="FF2600"/>
                </a:solidFill>
                <a:uFill>
                  <a:solidFill>
                    <a:srgbClr val="FF2600"/>
                  </a:solidFill>
                </a:uFill>
              </a:defRPr>
            </a:lvl1pPr>
          </a:lstStyle>
          <a:p>
            <a:r>
              <a:t>Texte du titre</a:t>
            </a:r>
          </a:p>
        </p:txBody>
      </p:sp>
      <p:sp>
        <p:nvSpPr>
          <p:cNvPr id="1632" name="Shape 1632"/>
          <p:cNvSpPr>
            <a:spLocks noGrp="1"/>
          </p:cNvSpPr>
          <p:nvPr>
            <p:ph type="body" idx="1"/>
          </p:nvPr>
        </p:nvSpPr>
        <p:spPr>
          <a:xfrm>
            <a:off x="990600" y="1752600"/>
            <a:ext cx="7772400" cy="5105400"/>
          </a:xfrm>
          <a:prstGeom prst="rect">
            <a:avLst/>
          </a:prstGeom>
        </p:spPr>
        <p:txBody>
          <a:bodyPr/>
          <a:lstStyle>
            <a:lvl1pPr marL="381785" marR="40608" indent="-341174">
              <a:lnSpc>
                <a:spcPct val="100000"/>
              </a:lnSpc>
              <a:spcBef>
                <a:spcPts val="700"/>
              </a:spcBef>
              <a:buClr>
                <a:srgbClr val="FF2600"/>
              </a:buClr>
              <a:buSzPct val="80000"/>
              <a:buFont typeface="Georgia"/>
              <a:buChar char="•"/>
              <a:defRPr sz="3200">
                <a:solidFill>
                  <a:srgbClr val="000000"/>
                </a:solidFill>
                <a:uFill>
                  <a:solidFill>
                    <a:srgbClr val="000000"/>
                  </a:solidFill>
                </a:uFill>
                <a:latin typeface="Georgia"/>
                <a:ea typeface="Georgia"/>
                <a:cs typeface="Georgia"/>
                <a:sym typeface="Georgia"/>
              </a:defRPr>
            </a:lvl1pPr>
            <a:lvl2pPr marL="781667" marR="40608" indent="-284047">
              <a:lnSpc>
                <a:spcPct val="100000"/>
              </a:lnSpc>
              <a:spcBef>
                <a:spcPts val="500"/>
              </a:spcBef>
              <a:buClr>
                <a:srgbClr val="FF2600"/>
              </a:buClr>
              <a:buSzPct val="80000"/>
              <a:buFont typeface="Georgia"/>
              <a:buChar char="–"/>
              <a:defRPr sz="2400">
                <a:solidFill>
                  <a:srgbClr val="000000"/>
                </a:solidFill>
                <a:uFill>
                  <a:solidFill>
                    <a:srgbClr val="000000"/>
                  </a:solidFill>
                </a:uFill>
                <a:latin typeface="Georgia"/>
                <a:ea typeface="Georgia"/>
                <a:cs typeface="Georgia"/>
                <a:sym typeface="Georgia"/>
              </a:defRPr>
            </a:lvl2pPr>
            <a:lvl3pPr marL="1124428" marR="40608" indent="-226916">
              <a:lnSpc>
                <a:spcPct val="100000"/>
              </a:lnSpc>
              <a:buClr>
                <a:srgbClr val="FF2600"/>
              </a:buClr>
              <a:buFont typeface="Georgia"/>
              <a:buChar char="•"/>
              <a:defRPr>
                <a:solidFill>
                  <a:srgbClr val="000000"/>
                </a:solidFill>
                <a:uFill>
                  <a:solidFill>
                    <a:srgbClr val="000000"/>
                  </a:solidFill>
                </a:uFill>
                <a:latin typeface="Georgia"/>
                <a:ea typeface="Georgia"/>
                <a:cs typeface="Georgia"/>
                <a:sym typeface="Georgia"/>
              </a:defRPr>
            </a:lvl3pPr>
            <a:lvl4pPr marL="1467187" marR="40608" indent="-226916">
              <a:lnSpc>
                <a:spcPct val="100000"/>
              </a:lnSpc>
              <a:buClr>
                <a:srgbClr val="FF2600"/>
              </a:buClr>
              <a:buSzPct val="80000"/>
              <a:buFont typeface="Georgia"/>
              <a:defRPr>
                <a:solidFill>
                  <a:srgbClr val="000000"/>
                </a:solidFill>
                <a:uFill>
                  <a:solidFill>
                    <a:srgbClr val="000000"/>
                  </a:solidFill>
                </a:uFill>
                <a:latin typeface="Georgia"/>
                <a:ea typeface="Georgia"/>
                <a:cs typeface="Georgia"/>
                <a:sym typeface="Georgia"/>
              </a:defRPr>
            </a:lvl4pPr>
            <a:lvl5pPr marL="1809947" marR="40608" indent="-226916">
              <a:lnSpc>
                <a:spcPct val="100000"/>
              </a:lnSpc>
              <a:buClr>
                <a:srgbClr val="FF2600"/>
              </a:buClr>
              <a:buSzPct val="80000"/>
              <a:buFont typeface="Georgia"/>
              <a:defRPr>
                <a:solidFill>
                  <a:srgbClr val="000000"/>
                </a:solidFill>
                <a:uFill>
                  <a:solidFill>
                    <a:srgbClr val="000000"/>
                  </a:solidFill>
                </a:uFill>
                <a:latin typeface="Georgia"/>
                <a:ea typeface="Georgia"/>
                <a:cs typeface="Georgia"/>
                <a:sym typeface="Georgia"/>
              </a:defRPr>
            </a:lvl5pPr>
          </a:lstStyle>
          <a:p>
            <a:r>
              <a:t>Texte niveau 1</a:t>
            </a:r>
          </a:p>
          <a:p>
            <a:pPr lvl="1"/>
            <a:r>
              <a:t>Texte niveau 2</a:t>
            </a:r>
          </a:p>
          <a:p>
            <a:pPr lvl="2"/>
            <a:r>
              <a:t>Texte niveau 3</a:t>
            </a:r>
          </a:p>
          <a:p>
            <a:pPr lvl="3"/>
            <a:r>
              <a:t>Texte niveau 4</a:t>
            </a:r>
          </a:p>
          <a:p>
            <a:pPr lvl="4"/>
            <a:r>
              <a:t>Texte niveau 5</a:t>
            </a:r>
          </a:p>
        </p:txBody>
      </p:sp>
      <p:sp>
        <p:nvSpPr>
          <p:cNvPr id="5" name="Shape 1633"/>
          <p:cNvSpPr>
            <a:spLocks noGrp="1"/>
          </p:cNvSpPr>
          <p:nvPr>
            <p:ph type="sldNum" sz="quarter" idx="10"/>
          </p:nvPr>
        </p:nvSpPr>
        <p:spPr>
          <a:xfrm>
            <a:off x="4341813" y="6388100"/>
            <a:ext cx="460375" cy="469900"/>
          </a:xfrm>
        </p:spPr>
        <p:txBody>
          <a:bodyPr/>
          <a:lstStyle>
            <a:lvl1pPr hangingPunct="1">
              <a:defRPr sz="2400">
                <a:solidFill>
                  <a:srgbClr val="000000"/>
                </a:solidFill>
                <a:latin typeface="Times New Roman" pitchFamily="18" charset="0"/>
                <a:cs typeface="Times New Roman" pitchFamily="18" charset="0"/>
                <a:sym typeface="Times New Roman" pitchFamily="18" charset="0"/>
              </a:defRPr>
            </a:lvl1pPr>
          </a:lstStyle>
          <a:p>
            <a:fld id="{0DB4BDDB-438D-4192-B89E-DA7E2447500C}" type="slidenum">
              <a:rPr lang="en-US"/>
              <a:pPr/>
              <a:t>‹#›</a:t>
            </a:fld>
            <a:endParaRPr lang="en-US"/>
          </a:p>
        </p:txBody>
      </p:sp>
    </p:spTree>
    <p:extLst>
      <p:ext uri="{BB962C8B-B14F-4D97-AF65-F5344CB8AC3E}">
        <p14:creationId xmlns:p14="http://schemas.microsoft.com/office/powerpoint/2010/main" val="656501711"/>
      </p:ext>
    </p:extLst>
  </p:cSld>
  <p:clrMapOvr>
    <a:masterClrMapping/>
  </p:clrMapOvr>
  <p:transition spd="med"/>
</p:sldLayout>
</file>

<file path=ppt/slideLayouts/slideLayout225.xml><?xml version="1.0" encoding="utf-8"?>
<p:sldLayout xmlns:a="http://schemas.openxmlformats.org/drawingml/2006/main" xmlns:r="http://schemas.openxmlformats.org/officeDocument/2006/relationships" xmlns:p="http://schemas.openxmlformats.org/presentationml/2006/main" type="tx">
  <p:cSld name="Default - Blank copie">
    <p:bg>
      <p:bgPr>
        <a:solidFill>
          <a:srgbClr val="FFFFFF"/>
        </a:solidFill>
        <a:effectLst/>
      </p:bgPr>
    </p:bg>
    <p:spTree>
      <p:nvGrpSpPr>
        <p:cNvPr id="1" name=""/>
        <p:cNvGrpSpPr/>
        <p:nvPr/>
      </p:nvGrpSpPr>
      <p:grpSpPr>
        <a:xfrm>
          <a:off x="0" y="0"/>
          <a:ext cx="0" cy="0"/>
          <a:chOff x="0" y="0"/>
          <a:chExt cx="0" cy="0"/>
        </a:xfrm>
      </p:grpSpPr>
      <p:pic>
        <p:nvPicPr>
          <p:cNvPr id="2" name="image7.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3" name="Shape 1641"/>
          <p:cNvSpPr/>
          <p:nvPr/>
        </p:nvSpPr>
        <p:spPr>
          <a:xfrm>
            <a:off x="577850" y="6321425"/>
            <a:ext cx="4800600" cy="449263"/>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solidFill>
                  <a:srgbClr val="000000"/>
                </a:solidFill>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4" name="Shape 1642"/>
          <p:cNvSpPr>
            <a:spLocks noGrp="1"/>
          </p:cNvSpPr>
          <p:nvPr>
            <p:ph type="sldNum" sz="quarter" idx="10"/>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D7EA2D31-B347-4DE1-8C18-0CD13FA494FC}" type="slidenum">
              <a:rPr lang="en-US"/>
              <a:pPr/>
              <a:t>‹#›</a:t>
            </a:fld>
            <a:endParaRPr lang="en-US"/>
          </a:p>
        </p:txBody>
      </p:sp>
    </p:spTree>
    <p:extLst>
      <p:ext uri="{BB962C8B-B14F-4D97-AF65-F5344CB8AC3E}">
        <p14:creationId xmlns:p14="http://schemas.microsoft.com/office/powerpoint/2010/main" val="2205486925"/>
      </p:ext>
    </p:extLst>
  </p:cSld>
  <p:clrMapOvr>
    <a:masterClrMapping/>
  </p:clrMapOvr>
  <p:transition spd="med"/>
</p:sldLayout>
</file>

<file path=ppt/slideLayouts/slideLayout226.xml><?xml version="1.0" encoding="utf-8"?>
<p:sldLayout xmlns:a="http://schemas.openxmlformats.org/drawingml/2006/main" xmlns:r="http://schemas.openxmlformats.org/officeDocument/2006/relationships" xmlns:p="http://schemas.openxmlformats.org/presentationml/2006/main" type="tx">
  <p:cSld name="Default - Title Only">
    <p:bg>
      <p:bgPr>
        <a:solidFill>
          <a:srgbClr val="FFFFFF"/>
        </a:solidFill>
        <a:effectLst/>
      </p:bgPr>
    </p:bg>
    <p:spTree>
      <p:nvGrpSpPr>
        <p:cNvPr id="1" name=""/>
        <p:cNvGrpSpPr/>
        <p:nvPr/>
      </p:nvGrpSpPr>
      <p:grpSpPr>
        <a:xfrm>
          <a:off x="0" y="0"/>
          <a:ext cx="0" cy="0"/>
          <a:chOff x="0" y="0"/>
          <a:chExt cx="0" cy="0"/>
        </a:xfrm>
      </p:grpSpPr>
      <p:pic>
        <p:nvPicPr>
          <p:cNvPr id="3" name="image1.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4" name="Shape 1650"/>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solidFill>
                  <a:srgbClr val="000000"/>
                </a:solidFill>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5" name="Shape 1651"/>
          <p:cNvSpPr/>
          <p:nvPr/>
        </p:nvSpPr>
        <p:spPr>
          <a:xfrm>
            <a:off x="388938" y="64881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solidFill>
                  <a:srgbClr val="000000"/>
                </a:solidFill>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652" name="Shape 1652"/>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6" name="Shape 1653"/>
          <p:cNvSpPr>
            <a:spLocks noGrp="1"/>
          </p:cNvSpPr>
          <p:nvPr>
            <p:ph type="sldNum" sz="quarter" idx="10"/>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739E3463-0947-4115-8834-B3481B34C3EC}" type="slidenum">
              <a:rPr lang="en-US"/>
              <a:pPr/>
              <a:t>‹#›</a:t>
            </a:fld>
            <a:endParaRPr lang="en-US"/>
          </a:p>
        </p:txBody>
      </p:sp>
    </p:spTree>
    <p:extLst>
      <p:ext uri="{BB962C8B-B14F-4D97-AF65-F5344CB8AC3E}">
        <p14:creationId xmlns:p14="http://schemas.microsoft.com/office/powerpoint/2010/main" val="2212843578"/>
      </p:ext>
    </p:extLst>
  </p:cSld>
  <p:clrMapOvr>
    <a:masterClrMapping/>
  </p:clrMapOvr>
  <p:transition spd="med"/>
</p:sldLayout>
</file>

<file path=ppt/slideLayouts/slideLayout227.xml><?xml version="1.0" encoding="utf-8"?>
<p:sldLayout xmlns:a="http://schemas.openxmlformats.org/drawingml/2006/main" xmlns:r="http://schemas.openxmlformats.org/officeDocument/2006/relationships" xmlns:p="http://schemas.openxmlformats.org/presentationml/2006/main" type="tx">
  <p:cSld name="Default - Title and Content copie">
    <p:bg>
      <p:bgPr>
        <a:solidFill>
          <a:srgbClr val="FFFFFF"/>
        </a:solidFill>
        <a:effectLst/>
      </p:bgPr>
    </p:bg>
    <p:spTree>
      <p:nvGrpSpPr>
        <p:cNvPr id="1" name=""/>
        <p:cNvGrpSpPr/>
        <p:nvPr/>
      </p:nvGrpSpPr>
      <p:grpSpPr>
        <a:xfrm>
          <a:off x="0" y="0"/>
          <a:ext cx="0" cy="0"/>
          <a:chOff x="0" y="0"/>
          <a:chExt cx="0" cy="0"/>
        </a:xfrm>
      </p:grpSpPr>
      <p:pic>
        <p:nvPicPr>
          <p:cNvPr id="4" name="image1.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5" name="Shape 1661"/>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solidFill>
                  <a:srgbClr val="000000"/>
                </a:solidFill>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662" name="Shape 1662"/>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1663" name="Shape 1663"/>
          <p:cNvSpPr>
            <a:spLocks noGrp="1"/>
          </p:cNvSpPr>
          <p:nvPr>
            <p:ph type="body" idx="1"/>
          </p:nvPr>
        </p:nvSpPr>
        <p:spPr>
          <a:xfrm>
            <a:off x="990600" y="1752600"/>
            <a:ext cx="7772400" cy="5105400"/>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Arial"/>
                <a:ea typeface="Arial"/>
                <a:cs typeface="Arial"/>
                <a:sym typeface="Arial"/>
              </a:defRPr>
            </a:lvl1pPr>
            <a:lvl2pPr marL="742646" marR="0">
              <a:lnSpc>
                <a:spcPct val="100000"/>
              </a:lnSpc>
              <a:spcBef>
                <a:spcPts val="400"/>
              </a:spcBef>
              <a:buClr>
                <a:srgbClr val="FF2600"/>
              </a:buClr>
              <a:buSzPct val="80000"/>
              <a:buFontTx/>
              <a:buChar char="–"/>
              <a:defRPr sz="2000">
                <a:solidFill>
                  <a:srgbClr val="000000"/>
                </a:solidFill>
                <a:uFill>
                  <a:solidFill>
                    <a:srgbClr val="000000"/>
                  </a:solidFill>
                </a:uFill>
                <a:latin typeface="Arial"/>
                <a:ea typeface="Arial"/>
                <a:cs typeface="Arial"/>
                <a:sym typeface="Arial"/>
              </a:defRPr>
            </a:lvl2pPr>
            <a:lvl3pPr marL="1085407" marR="0">
              <a:lnSpc>
                <a:spcPct val="100000"/>
              </a:lnSpc>
              <a:spcBef>
                <a:spcPts val="400"/>
              </a:spcBef>
              <a:buClr>
                <a:srgbClr val="FF2600"/>
              </a:buClr>
              <a:buFontTx/>
              <a:buChar char="•"/>
              <a:defRPr sz="2000">
                <a:solidFill>
                  <a:srgbClr val="000000"/>
                </a:solidFill>
                <a:uFill>
                  <a:solidFill>
                    <a:srgbClr val="000000"/>
                  </a:solidFill>
                </a:uFill>
                <a:latin typeface="Arial"/>
                <a:ea typeface="Arial"/>
                <a:cs typeface="Arial"/>
                <a:sym typeface="Arial"/>
              </a:defRPr>
            </a:lvl3pPr>
            <a:lvl4pPr marL="1428166"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4pPr>
            <a:lvl5pPr marL="1770930"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6" name="Shape 1664"/>
          <p:cNvSpPr>
            <a:spLocks noGrp="1"/>
          </p:cNvSpPr>
          <p:nvPr>
            <p:ph type="sldNum" sz="quarter" idx="10"/>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8E34CEB3-2F00-42E6-B4C6-A55DF20AB90A}" type="slidenum">
              <a:rPr lang="en-US"/>
              <a:pPr/>
              <a:t>‹#›</a:t>
            </a:fld>
            <a:endParaRPr lang="en-US"/>
          </a:p>
        </p:txBody>
      </p:sp>
    </p:spTree>
    <p:extLst>
      <p:ext uri="{BB962C8B-B14F-4D97-AF65-F5344CB8AC3E}">
        <p14:creationId xmlns:p14="http://schemas.microsoft.com/office/powerpoint/2010/main" val="713090987"/>
      </p:ext>
    </p:extLst>
  </p:cSld>
  <p:clrMapOvr>
    <a:masterClrMapping/>
  </p:clrMapOvr>
  <p:transition spd="med"/>
</p:sldLayout>
</file>

<file path=ppt/slideLayouts/slideLayout228.xml><?xml version="1.0" encoding="utf-8"?>
<p:sldLayout xmlns:a="http://schemas.openxmlformats.org/drawingml/2006/main" xmlns:r="http://schemas.openxmlformats.org/officeDocument/2006/relationships" xmlns:p="http://schemas.openxmlformats.org/presentationml/2006/main" type="tx">
  <p:cSld name="Default - Title and Content copie 1">
    <p:bg>
      <p:bgPr>
        <a:solidFill>
          <a:srgbClr val="FFFFFF"/>
        </a:solidFill>
        <a:effectLst/>
      </p:bgPr>
    </p:bg>
    <p:spTree>
      <p:nvGrpSpPr>
        <p:cNvPr id="1" name=""/>
        <p:cNvGrpSpPr/>
        <p:nvPr/>
      </p:nvGrpSpPr>
      <p:grpSpPr>
        <a:xfrm>
          <a:off x="0" y="0"/>
          <a:ext cx="0" cy="0"/>
          <a:chOff x="0" y="0"/>
          <a:chExt cx="0" cy="0"/>
        </a:xfrm>
      </p:grpSpPr>
      <p:pic>
        <p:nvPicPr>
          <p:cNvPr id="4" name="image1.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5" name="Shape 1672"/>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solidFill>
                  <a:srgbClr val="000000"/>
                </a:solidFill>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673" name="Shape 1673"/>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1674" name="Shape 1674"/>
          <p:cNvSpPr>
            <a:spLocks noGrp="1"/>
          </p:cNvSpPr>
          <p:nvPr>
            <p:ph type="body" idx="1"/>
          </p:nvPr>
        </p:nvSpPr>
        <p:spPr>
          <a:xfrm>
            <a:off x="990600" y="1752600"/>
            <a:ext cx="7772400" cy="5105400"/>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Arial"/>
                <a:ea typeface="Arial"/>
                <a:cs typeface="Arial"/>
                <a:sym typeface="Arial"/>
              </a:defRPr>
            </a:lvl1pPr>
            <a:lvl2pPr marL="742646" marR="0">
              <a:lnSpc>
                <a:spcPct val="100000"/>
              </a:lnSpc>
              <a:spcBef>
                <a:spcPts val="400"/>
              </a:spcBef>
              <a:buClr>
                <a:srgbClr val="FF2600"/>
              </a:buClr>
              <a:buSzPct val="80000"/>
              <a:buFontTx/>
              <a:buChar char="–"/>
              <a:defRPr sz="2000">
                <a:solidFill>
                  <a:srgbClr val="000000"/>
                </a:solidFill>
                <a:uFill>
                  <a:solidFill>
                    <a:srgbClr val="000000"/>
                  </a:solidFill>
                </a:uFill>
                <a:latin typeface="Arial"/>
                <a:ea typeface="Arial"/>
                <a:cs typeface="Arial"/>
                <a:sym typeface="Arial"/>
              </a:defRPr>
            </a:lvl2pPr>
            <a:lvl3pPr marL="1085407" marR="0">
              <a:lnSpc>
                <a:spcPct val="100000"/>
              </a:lnSpc>
              <a:spcBef>
                <a:spcPts val="400"/>
              </a:spcBef>
              <a:buClr>
                <a:srgbClr val="FF2600"/>
              </a:buClr>
              <a:buFontTx/>
              <a:buChar char="•"/>
              <a:defRPr sz="2000">
                <a:solidFill>
                  <a:srgbClr val="000000"/>
                </a:solidFill>
                <a:uFill>
                  <a:solidFill>
                    <a:srgbClr val="000000"/>
                  </a:solidFill>
                </a:uFill>
                <a:latin typeface="Arial"/>
                <a:ea typeface="Arial"/>
                <a:cs typeface="Arial"/>
                <a:sym typeface="Arial"/>
              </a:defRPr>
            </a:lvl3pPr>
            <a:lvl4pPr marL="1428166"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4pPr>
            <a:lvl5pPr marL="1770930"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6" name="Shape 1675"/>
          <p:cNvSpPr>
            <a:spLocks noGrp="1"/>
          </p:cNvSpPr>
          <p:nvPr>
            <p:ph type="sldNum" sz="quarter" idx="10"/>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B3037491-D856-46DA-90AF-4BD1D82521DE}" type="slidenum">
              <a:rPr lang="en-US"/>
              <a:pPr/>
              <a:t>‹#›</a:t>
            </a:fld>
            <a:endParaRPr lang="en-US"/>
          </a:p>
        </p:txBody>
      </p:sp>
    </p:spTree>
    <p:extLst>
      <p:ext uri="{BB962C8B-B14F-4D97-AF65-F5344CB8AC3E}">
        <p14:creationId xmlns:p14="http://schemas.microsoft.com/office/powerpoint/2010/main" val="2895731180"/>
      </p:ext>
    </p:extLst>
  </p:cSld>
  <p:clrMapOvr>
    <a:masterClrMapping/>
  </p:clrMapOvr>
  <p:transition spd="med"/>
</p:sldLayout>
</file>

<file path=ppt/slideLayouts/slideLayout229.xml><?xml version="1.0" encoding="utf-8"?>
<p:sldLayout xmlns:a="http://schemas.openxmlformats.org/drawingml/2006/main" xmlns:r="http://schemas.openxmlformats.org/officeDocument/2006/relationships" xmlns:p="http://schemas.openxmlformats.org/presentationml/2006/main" type="tx">
  <p:cSld name="Default - Title and Content copie 2">
    <p:bg>
      <p:bgPr>
        <a:solidFill>
          <a:srgbClr val="FFFFFF"/>
        </a:solidFill>
        <a:effectLst/>
      </p:bgPr>
    </p:bg>
    <p:spTree>
      <p:nvGrpSpPr>
        <p:cNvPr id="1" name=""/>
        <p:cNvGrpSpPr/>
        <p:nvPr/>
      </p:nvGrpSpPr>
      <p:grpSpPr>
        <a:xfrm>
          <a:off x="0" y="0"/>
          <a:ext cx="0" cy="0"/>
          <a:chOff x="0" y="0"/>
          <a:chExt cx="0" cy="0"/>
        </a:xfrm>
      </p:grpSpPr>
      <p:pic>
        <p:nvPicPr>
          <p:cNvPr id="4" name="image1.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5" name="Shape 1683"/>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solidFill>
                  <a:srgbClr val="000000"/>
                </a:solidFill>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684" name="Shape 1684"/>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1685" name="Shape 1685"/>
          <p:cNvSpPr>
            <a:spLocks noGrp="1"/>
          </p:cNvSpPr>
          <p:nvPr>
            <p:ph type="body" idx="1"/>
          </p:nvPr>
        </p:nvSpPr>
        <p:spPr>
          <a:xfrm>
            <a:off x="990600" y="1752600"/>
            <a:ext cx="7772400" cy="5105400"/>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Arial"/>
                <a:ea typeface="Arial"/>
                <a:cs typeface="Arial"/>
                <a:sym typeface="Arial"/>
              </a:defRPr>
            </a:lvl1pPr>
            <a:lvl2pPr marL="742646" marR="0">
              <a:lnSpc>
                <a:spcPct val="100000"/>
              </a:lnSpc>
              <a:spcBef>
                <a:spcPts val="400"/>
              </a:spcBef>
              <a:buClr>
                <a:srgbClr val="FF2600"/>
              </a:buClr>
              <a:buSzPct val="80000"/>
              <a:buFontTx/>
              <a:buChar char="–"/>
              <a:defRPr sz="2000">
                <a:solidFill>
                  <a:srgbClr val="000000"/>
                </a:solidFill>
                <a:uFill>
                  <a:solidFill>
                    <a:srgbClr val="000000"/>
                  </a:solidFill>
                </a:uFill>
                <a:latin typeface="Arial"/>
                <a:ea typeface="Arial"/>
                <a:cs typeface="Arial"/>
                <a:sym typeface="Arial"/>
              </a:defRPr>
            </a:lvl2pPr>
            <a:lvl3pPr marL="1085407" marR="0">
              <a:lnSpc>
                <a:spcPct val="100000"/>
              </a:lnSpc>
              <a:spcBef>
                <a:spcPts val="400"/>
              </a:spcBef>
              <a:buClr>
                <a:srgbClr val="FF2600"/>
              </a:buClr>
              <a:buFontTx/>
              <a:buChar char="•"/>
              <a:defRPr sz="2000">
                <a:solidFill>
                  <a:srgbClr val="000000"/>
                </a:solidFill>
                <a:uFill>
                  <a:solidFill>
                    <a:srgbClr val="000000"/>
                  </a:solidFill>
                </a:uFill>
                <a:latin typeface="Arial"/>
                <a:ea typeface="Arial"/>
                <a:cs typeface="Arial"/>
                <a:sym typeface="Arial"/>
              </a:defRPr>
            </a:lvl3pPr>
            <a:lvl4pPr marL="1428166"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4pPr>
            <a:lvl5pPr marL="1770930"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6" name="Shape 1686"/>
          <p:cNvSpPr>
            <a:spLocks noGrp="1"/>
          </p:cNvSpPr>
          <p:nvPr>
            <p:ph type="sldNum" sz="quarter" idx="10"/>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AEA9F858-FF61-4C47-AF52-5B6505A89EB0}" type="slidenum">
              <a:rPr lang="en-US"/>
              <a:pPr/>
              <a:t>‹#›</a:t>
            </a:fld>
            <a:endParaRPr lang="en-US"/>
          </a:p>
        </p:txBody>
      </p:sp>
    </p:spTree>
    <p:extLst>
      <p:ext uri="{BB962C8B-B14F-4D97-AF65-F5344CB8AC3E}">
        <p14:creationId xmlns:p14="http://schemas.microsoft.com/office/powerpoint/2010/main" val="837617948"/>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61340194"/>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tx">
  <p:cSld name="Default - Title and Content copie 3">
    <p:bg>
      <p:bgPr>
        <a:solidFill>
          <a:srgbClr val="FFFFFF"/>
        </a:solidFill>
        <a:effectLst/>
      </p:bgPr>
    </p:bg>
    <p:spTree>
      <p:nvGrpSpPr>
        <p:cNvPr id="1" name=""/>
        <p:cNvGrpSpPr/>
        <p:nvPr/>
      </p:nvGrpSpPr>
      <p:grpSpPr>
        <a:xfrm>
          <a:off x="0" y="0"/>
          <a:ext cx="0" cy="0"/>
          <a:chOff x="0" y="0"/>
          <a:chExt cx="0" cy="0"/>
        </a:xfrm>
      </p:grpSpPr>
      <p:pic>
        <p:nvPicPr>
          <p:cNvPr id="4" name="image1.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5" name="Shape 1694"/>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solidFill>
                  <a:srgbClr val="000000"/>
                </a:solidFill>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695" name="Shape 1695"/>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1696" name="Shape 1696"/>
          <p:cNvSpPr>
            <a:spLocks noGrp="1"/>
          </p:cNvSpPr>
          <p:nvPr>
            <p:ph type="body" idx="1"/>
          </p:nvPr>
        </p:nvSpPr>
        <p:spPr>
          <a:xfrm>
            <a:off x="990600" y="1752600"/>
            <a:ext cx="7772400" cy="5105400"/>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Arial"/>
                <a:ea typeface="Arial"/>
                <a:cs typeface="Arial"/>
                <a:sym typeface="Arial"/>
              </a:defRPr>
            </a:lvl1pPr>
            <a:lvl2pPr marL="742646" marR="0">
              <a:lnSpc>
                <a:spcPct val="100000"/>
              </a:lnSpc>
              <a:spcBef>
                <a:spcPts val="400"/>
              </a:spcBef>
              <a:buClr>
                <a:srgbClr val="FF2600"/>
              </a:buClr>
              <a:buSzPct val="80000"/>
              <a:buFontTx/>
              <a:buChar char="–"/>
              <a:defRPr sz="2000">
                <a:solidFill>
                  <a:srgbClr val="000000"/>
                </a:solidFill>
                <a:uFill>
                  <a:solidFill>
                    <a:srgbClr val="000000"/>
                  </a:solidFill>
                </a:uFill>
                <a:latin typeface="Arial"/>
                <a:ea typeface="Arial"/>
                <a:cs typeface="Arial"/>
                <a:sym typeface="Arial"/>
              </a:defRPr>
            </a:lvl2pPr>
            <a:lvl3pPr marL="1085407" marR="0">
              <a:lnSpc>
                <a:spcPct val="100000"/>
              </a:lnSpc>
              <a:spcBef>
                <a:spcPts val="400"/>
              </a:spcBef>
              <a:buClr>
                <a:srgbClr val="FF2600"/>
              </a:buClr>
              <a:buFontTx/>
              <a:buChar char="•"/>
              <a:defRPr sz="2000">
                <a:solidFill>
                  <a:srgbClr val="000000"/>
                </a:solidFill>
                <a:uFill>
                  <a:solidFill>
                    <a:srgbClr val="000000"/>
                  </a:solidFill>
                </a:uFill>
                <a:latin typeface="Arial"/>
                <a:ea typeface="Arial"/>
                <a:cs typeface="Arial"/>
                <a:sym typeface="Arial"/>
              </a:defRPr>
            </a:lvl3pPr>
            <a:lvl4pPr marL="1428166"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4pPr>
            <a:lvl5pPr marL="1770930"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6" name="Shape 1697"/>
          <p:cNvSpPr>
            <a:spLocks noGrp="1"/>
          </p:cNvSpPr>
          <p:nvPr>
            <p:ph type="sldNum" sz="quarter" idx="10"/>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AC37E955-12E5-420C-BFA5-C864C62E8BF2}" type="slidenum">
              <a:rPr lang="en-US"/>
              <a:pPr/>
              <a:t>‹#›</a:t>
            </a:fld>
            <a:endParaRPr lang="en-US"/>
          </a:p>
        </p:txBody>
      </p:sp>
    </p:spTree>
    <p:extLst>
      <p:ext uri="{BB962C8B-B14F-4D97-AF65-F5344CB8AC3E}">
        <p14:creationId xmlns:p14="http://schemas.microsoft.com/office/powerpoint/2010/main" val="2982466450"/>
      </p:ext>
    </p:extLst>
  </p:cSld>
  <p:clrMapOvr>
    <a:masterClrMapping/>
  </p:clrMapOvr>
  <p:transition spd="med"/>
</p:sldLayout>
</file>

<file path=ppt/slideLayouts/slideLayout231.xml><?xml version="1.0" encoding="utf-8"?>
<p:sldLayout xmlns:a="http://schemas.openxmlformats.org/drawingml/2006/main" xmlns:r="http://schemas.openxmlformats.org/officeDocument/2006/relationships" xmlns:p="http://schemas.openxmlformats.org/presentationml/2006/main" type="tx">
  <p:cSld name="Default - Title and Content copie 4">
    <p:bg>
      <p:bgPr>
        <a:solidFill>
          <a:srgbClr val="FFFFFF"/>
        </a:solidFill>
        <a:effectLst/>
      </p:bgPr>
    </p:bg>
    <p:spTree>
      <p:nvGrpSpPr>
        <p:cNvPr id="1" name=""/>
        <p:cNvGrpSpPr/>
        <p:nvPr/>
      </p:nvGrpSpPr>
      <p:grpSpPr>
        <a:xfrm>
          <a:off x="0" y="0"/>
          <a:ext cx="0" cy="0"/>
          <a:chOff x="0" y="0"/>
          <a:chExt cx="0" cy="0"/>
        </a:xfrm>
      </p:grpSpPr>
      <p:pic>
        <p:nvPicPr>
          <p:cNvPr id="4" name="image1.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5" name="Shape 1705"/>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solidFill>
                  <a:srgbClr val="000000"/>
                </a:solidFill>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706" name="Shape 1706"/>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1707" name="Shape 1707"/>
          <p:cNvSpPr>
            <a:spLocks noGrp="1"/>
          </p:cNvSpPr>
          <p:nvPr>
            <p:ph type="body" idx="1"/>
          </p:nvPr>
        </p:nvSpPr>
        <p:spPr>
          <a:xfrm>
            <a:off x="990600" y="1752600"/>
            <a:ext cx="7772400" cy="5105400"/>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Arial"/>
                <a:ea typeface="Arial"/>
                <a:cs typeface="Arial"/>
                <a:sym typeface="Arial"/>
              </a:defRPr>
            </a:lvl1pPr>
            <a:lvl2pPr marL="742646" marR="0">
              <a:lnSpc>
                <a:spcPct val="100000"/>
              </a:lnSpc>
              <a:spcBef>
                <a:spcPts val="400"/>
              </a:spcBef>
              <a:buClr>
                <a:srgbClr val="FF2600"/>
              </a:buClr>
              <a:buSzPct val="80000"/>
              <a:buFontTx/>
              <a:buChar char="–"/>
              <a:defRPr sz="2000">
                <a:solidFill>
                  <a:srgbClr val="000000"/>
                </a:solidFill>
                <a:uFill>
                  <a:solidFill>
                    <a:srgbClr val="000000"/>
                  </a:solidFill>
                </a:uFill>
                <a:latin typeface="Arial"/>
                <a:ea typeface="Arial"/>
                <a:cs typeface="Arial"/>
                <a:sym typeface="Arial"/>
              </a:defRPr>
            </a:lvl2pPr>
            <a:lvl3pPr marL="1085407" marR="0">
              <a:lnSpc>
                <a:spcPct val="100000"/>
              </a:lnSpc>
              <a:spcBef>
                <a:spcPts val="400"/>
              </a:spcBef>
              <a:buClr>
                <a:srgbClr val="FF2600"/>
              </a:buClr>
              <a:buFontTx/>
              <a:buChar char="•"/>
              <a:defRPr sz="2000">
                <a:solidFill>
                  <a:srgbClr val="000000"/>
                </a:solidFill>
                <a:uFill>
                  <a:solidFill>
                    <a:srgbClr val="000000"/>
                  </a:solidFill>
                </a:uFill>
                <a:latin typeface="Arial"/>
                <a:ea typeface="Arial"/>
                <a:cs typeface="Arial"/>
                <a:sym typeface="Arial"/>
              </a:defRPr>
            </a:lvl3pPr>
            <a:lvl4pPr marL="1428166"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4pPr>
            <a:lvl5pPr marL="1770930" marR="0">
              <a:lnSpc>
                <a:spcPct val="100000"/>
              </a:lnSpc>
              <a:buClr>
                <a:srgbClr val="FF2600"/>
              </a:buClr>
              <a:buSzPct val="80000"/>
              <a:defRPr>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6" name="Shape 1708"/>
          <p:cNvSpPr>
            <a:spLocks noGrp="1"/>
          </p:cNvSpPr>
          <p:nvPr>
            <p:ph type="sldNum" sz="quarter" idx="10"/>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5071B822-91C8-4900-B359-6D3FAD783911}" type="slidenum">
              <a:rPr lang="en-US"/>
              <a:pPr/>
              <a:t>‹#›</a:t>
            </a:fld>
            <a:endParaRPr lang="en-US"/>
          </a:p>
        </p:txBody>
      </p:sp>
    </p:spTree>
    <p:extLst>
      <p:ext uri="{BB962C8B-B14F-4D97-AF65-F5344CB8AC3E}">
        <p14:creationId xmlns:p14="http://schemas.microsoft.com/office/powerpoint/2010/main" val="2868430878"/>
      </p:ext>
    </p:extLst>
  </p:cSld>
  <p:clrMapOvr>
    <a:masterClrMapping/>
  </p:clrMapOvr>
  <p:transition spd="med"/>
</p:sldLayout>
</file>

<file path=ppt/slideLayouts/slideLayout232.xml><?xml version="1.0" encoding="utf-8"?>
<p:sldLayout xmlns:a="http://schemas.openxmlformats.org/drawingml/2006/main" xmlns:r="http://schemas.openxmlformats.org/officeDocument/2006/relationships" xmlns:p="http://schemas.openxmlformats.org/presentationml/2006/main" type="tx">
  <p:cSld name="1_Default - Blank">
    <p:bg>
      <p:bgPr>
        <a:solidFill>
          <a:srgbClr val="FFFFFF"/>
        </a:solidFill>
        <a:effectLst/>
      </p:bgPr>
    </p:bg>
    <p:spTree>
      <p:nvGrpSpPr>
        <p:cNvPr id="1" name=""/>
        <p:cNvGrpSpPr/>
        <p:nvPr/>
      </p:nvGrpSpPr>
      <p:grpSpPr>
        <a:xfrm>
          <a:off x="0" y="0"/>
          <a:ext cx="0" cy="0"/>
          <a:chOff x="0" y="0"/>
          <a:chExt cx="0" cy="0"/>
        </a:xfrm>
      </p:grpSpPr>
      <p:pic>
        <p:nvPicPr>
          <p:cNvPr id="2" name="image1.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3" name="Shape 1716"/>
          <p:cNvSpPr>
            <a:spLocks noGrp="1"/>
          </p:cNvSpPr>
          <p:nvPr>
            <p:ph type="sldNum" sz="quarter" idx="10"/>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2B512AAD-CD33-40D6-9A83-46181A314C0C}" type="slidenum">
              <a:rPr lang="en-US"/>
              <a:pPr/>
              <a:t>‹#›</a:t>
            </a:fld>
            <a:endParaRPr lang="en-US"/>
          </a:p>
        </p:txBody>
      </p:sp>
    </p:spTree>
    <p:extLst>
      <p:ext uri="{BB962C8B-B14F-4D97-AF65-F5344CB8AC3E}">
        <p14:creationId xmlns:p14="http://schemas.microsoft.com/office/powerpoint/2010/main" val="1123966909"/>
      </p:ext>
    </p:extLst>
  </p:cSld>
  <p:clrMapOvr>
    <a:masterClrMapping/>
  </p:clrMapOvr>
  <p:transition spd="med"/>
</p:sldLayout>
</file>

<file path=ppt/slideLayouts/slideLayout233.xml><?xml version="1.0" encoding="utf-8"?>
<p:sldLayout xmlns:a="http://schemas.openxmlformats.org/drawingml/2006/main" xmlns:r="http://schemas.openxmlformats.org/officeDocument/2006/relationships" xmlns:p="http://schemas.openxmlformats.org/presentationml/2006/main" type="tx">
  <p:cSld name="Default - Blank - No Graphics">
    <p:bg>
      <p:bgPr>
        <a:solidFill>
          <a:srgbClr val="FFFFFF"/>
        </a:solidFill>
        <a:effectLst/>
      </p:bgPr>
    </p:bg>
    <p:spTree>
      <p:nvGrpSpPr>
        <p:cNvPr id="1" name=""/>
        <p:cNvGrpSpPr/>
        <p:nvPr/>
      </p:nvGrpSpPr>
      <p:grpSpPr>
        <a:xfrm>
          <a:off x="0" y="0"/>
          <a:ext cx="0" cy="0"/>
          <a:chOff x="0" y="0"/>
          <a:chExt cx="0" cy="0"/>
        </a:xfrm>
      </p:grpSpPr>
      <p:sp>
        <p:nvSpPr>
          <p:cNvPr id="2" name="Shape 1723"/>
          <p:cNvSpPr>
            <a:spLocks noGrp="1"/>
          </p:cNvSpPr>
          <p:nvPr>
            <p:ph type="sldNum" sz="quarter" idx="10"/>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EBD9FA32-109F-4E7F-88AA-205260D9C755}" type="slidenum">
              <a:rPr lang="en-US"/>
              <a:pPr/>
              <a:t>‹#›</a:t>
            </a:fld>
            <a:endParaRPr lang="en-US"/>
          </a:p>
        </p:txBody>
      </p:sp>
    </p:spTree>
    <p:extLst>
      <p:ext uri="{BB962C8B-B14F-4D97-AF65-F5344CB8AC3E}">
        <p14:creationId xmlns:p14="http://schemas.microsoft.com/office/powerpoint/2010/main" val="2481288672"/>
      </p:ext>
    </p:extLst>
  </p:cSld>
  <p:clrMapOvr>
    <a:masterClrMapping/>
  </p:clrMapOvr>
  <p:transition spd="med"/>
</p:sldLayout>
</file>

<file path=ppt/slideLayouts/slideLayout234.xml><?xml version="1.0" encoding="utf-8"?>
<p:sldLayout xmlns:a="http://schemas.openxmlformats.org/drawingml/2006/main" xmlns:r="http://schemas.openxmlformats.org/officeDocument/2006/relationships" xmlns:p="http://schemas.openxmlformats.org/presentationml/2006/main" type="tx">
  <p:cSld name="2_Default - Title and Content">
    <p:bg>
      <p:bgPr>
        <a:solidFill>
          <a:srgbClr val="FFFFFF"/>
        </a:solidFill>
        <a:effectLst/>
      </p:bgPr>
    </p:bg>
    <p:spTree>
      <p:nvGrpSpPr>
        <p:cNvPr id="1" name=""/>
        <p:cNvGrpSpPr/>
        <p:nvPr/>
      </p:nvGrpSpPr>
      <p:grpSpPr>
        <a:xfrm>
          <a:off x="0" y="0"/>
          <a:ext cx="0" cy="0"/>
          <a:chOff x="0" y="0"/>
          <a:chExt cx="0" cy="0"/>
        </a:xfrm>
      </p:grpSpPr>
      <p:pic>
        <p:nvPicPr>
          <p:cNvPr id="4" name="image6.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5" name="Shape 1731"/>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solidFill>
                  <a:srgbClr val="000000"/>
                </a:solidFill>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732" name="Shape 1732"/>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defRPr>
            </a:lvl1pPr>
          </a:lstStyle>
          <a:p>
            <a:r>
              <a:t>Texte du titre</a:t>
            </a:r>
          </a:p>
        </p:txBody>
      </p:sp>
      <p:sp>
        <p:nvSpPr>
          <p:cNvPr id="1733" name="Shape 1733"/>
          <p:cNvSpPr>
            <a:spLocks noGrp="1"/>
          </p:cNvSpPr>
          <p:nvPr>
            <p:ph type="body" idx="1"/>
          </p:nvPr>
        </p:nvSpPr>
        <p:spPr>
          <a:xfrm>
            <a:off x="990600" y="1752600"/>
            <a:ext cx="7772400" cy="5105400"/>
          </a:xfrm>
          <a:prstGeom prst="rect">
            <a:avLst/>
          </a:prstGeom>
          <a:ln w="9525">
            <a:round/>
          </a:ln>
        </p:spPr>
        <p:txBody>
          <a:bodyPr lIns="38084" tIns="38084" rIns="38084" bIns="38084"/>
          <a:lstStyle>
            <a:lvl1pPr marL="341174" marR="0" indent="-341174">
              <a:lnSpc>
                <a:spcPct val="100000"/>
              </a:lnSpc>
              <a:spcBef>
                <a:spcPts val="700"/>
              </a:spcBef>
              <a:buClr>
                <a:srgbClr val="FF2600"/>
              </a:buClr>
              <a:buSzPct val="80000"/>
              <a:buFontTx/>
              <a:buChar char="•"/>
              <a:defRPr sz="3200">
                <a:solidFill>
                  <a:srgbClr val="000000"/>
                </a:solidFill>
                <a:uFill>
                  <a:solidFill>
                    <a:srgbClr val="000000"/>
                  </a:solidFill>
                </a:uFill>
                <a:latin typeface="Georgia"/>
                <a:ea typeface="Georgia"/>
                <a:cs typeface="Georgia"/>
                <a:sym typeface="Georgia"/>
              </a:defRPr>
            </a:lvl1pPr>
            <a:lvl2pPr marL="741058" marR="0" indent="-284047">
              <a:lnSpc>
                <a:spcPct val="100000"/>
              </a:lnSpc>
              <a:spcBef>
                <a:spcPts val="500"/>
              </a:spcBef>
              <a:buClr>
                <a:srgbClr val="FF2600"/>
              </a:buClr>
              <a:buSzPct val="80000"/>
              <a:buFontTx/>
              <a:buChar char="–"/>
              <a:defRPr sz="2400">
                <a:solidFill>
                  <a:srgbClr val="000000"/>
                </a:solidFill>
                <a:uFill>
                  <a:solidFill>
                    <a:srgbClr val="000000"/>
                  </a:solidFill>
                </a:uFill>
                <a:latin typeface="Georgia"/>
                <a:ea typeface="Georgia"/>
                <a:cs typeface="Georgia"/>
                <a:sym typeface="Georgia"/>
              </a:defRPr>
            </a:lvl2pPr>
            <a:lvl3pPr marL="1083819" marR="0" indent="-226916">
              <a:lnSpc>
                <a:spcPct val="100000"/>
              </a:lnSpc>
              <a:buClr>
                <a:srgbClr val="FF2600"/>
              </a:buClr>
              <a:buFontTx/>
              <a:buChar char="•"/>
              <a:defRPr>
                <a:solidFill>
                  <a:srgbClr val="000000"/>
                </a:solidFill>
                <a:uFill>
                  <a:solidFill>
                    <a:srgbClr val="000000"/>
                  </a:solidFill>
                </a:uFill>
                <a:latin typeface="Georgia"/>
                <a:ea typeface="Georgia"/>
                <a:cs typeface="Georgia"/>
                <a:sym typeface="Georgia"/>
              </a:defRPr>
            </a:lvl3pPr>
            <a:lvl4pPr marL="1426578" marR="0" indent="-226916">
              <a:lnSpc>
                <a:spcPct val="100000"/>
              </a:lnSpc>
              <a:buClr>
                <a:srgbClr val="FF2600"/>
              </a:buClr>
              <a:buSzPct val="80000"/>
              <a:defRPr>
                <a:solidFill>
                  <a:srgbClr val="000000"/>
                </a:solidFill>
                <a:uFill>
                  <a:solidFill>
                    <a:srgbClr val="000000"/>
                  </a:solidFill>
                </a:uFill>
                <a:latin typeface="Georgia"/>
                <a:ea typeface="Georgia"/>
                <a:cs typeface="Georgia"/>
                <a:sym typeface="Georgia"/>
              </a:defRPr>
            </a:lvl4pPr>
            <a:lvl5pPr marL="1769343" marR="0" indent="-226918">
              <a:lnSpc>
                <a:spcPct val="100000"/>
              </a:lnSpc>
              <a:buClr>
                <a:srgbClr val="FF2600"/>
              </a:buClr>
              <a:buSzPct val="80000"/>
              <a:defRPr>
                <a:solidFill>
                  <a:srgbClr val="000000"/>
                </a:solidFill>
                <a:uFill>
                  <a:solidFill>
                    <a:srgbClr val="000000"/>
                  </a:solidFill>
                </a:uFill>
                <a:latin typeface="Georgia"/>
                <a:ea typeface="Georgia"/>
                <a:cs typeface="Georgia"/>
                <a:sym typeface="Georgia"/>
              </a:defRPr>
            </a:lvl5pPr>
          </a:lstStyle>
          <a:p>
            <a:r>
              <a:t>Texte niveau 1</a:t>
            </a:r>
          </a:p>
          <a:p>
            <a:pPr lvl="1"/>
            <a:r>
              <a:t>Texte niveau 2</a:t>
            </a:r>
          </a:p>
          <a:p>
            <a:pPr lvl="2"/>
            <a:r>
              <a:t>Texte niveau 3</a:t>
            </a:r>
          </a:p>
          <a:p>
            <a:pPr lvl="3"/>
            <a:r>
              <a:t>Texte niveau 4</a:t>
            </a:r>
          </a:p>
          <a:p>
            <a:pPr lvl="4"/>
            <a:r>
              <a:t>Texte niveau 5</a:t>
            </a:r>
          </a:p>
        </p:txBody>
      </p:sp>
      <p:sp>
        <p:nvSpPr>
          <p:cNvPr id="6" name="Shape 1734"/>
          <p:cNvSpPr>
            <a:spLocks noGrp="1"/>
          </p:cNvSpPr>
          <p:nvPr>
            <p:ph type="sldNum" sz="quarter" idx="10"/>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74882EA3-19CB-4AC6-9D22-572F1EE62584}" type="slidenum">
              <a:rPr lang="en-US"/>
              <a:pPr/>
              <a:t>‹#›</a:t>
            </a:fld>
            <a:endParaRPr lang="en-US"/>
          </a:p>
        </p:txBody>
      </p:sp>
    </p:spTree>
    <p:extLst>
      <p:ext uri="{BB962C8B-B14F-4D97-AF65-F5344CB8AC3E}">
        <p14:creationId xmlns:p14="http://schemas.microsoft.com/office/powerpoint/2010/main" val="6654743"/>
      </p:ext>
    </p:extLst>
  </p:cSld>
  <p:clrMapOvr>
    <a:masterClrMapping/>
  </p:clrMapOvr>
  <p:transition spd="med"/>
</p:sldLayout>
</file>

<file path=ppt/slideLayouts/slideLayout235.xml><?xml version="1.0" encoding="utf-8"?>
<p:sldLayout xmlns:a="http://schemas.openxmlformats.org/drawingml/2006/main" xmlns:r="http://schemas.openxmlformats.org/officeDocument/2006/relationships" xmlns:p="http://schemas.openxmlformats.org/presentationml/2006/main" type="tx">
  <p:cSld name="Default - Title Only copie">
    <p:bg>
      <p:bgPr>
        <a:solidFill>
          <a:srgbClr val="FFFFFF"/>
        </a:solidFill>
        <a:effectLst/>
      </p:bgPr>
    </p:bg>
    <p:spTree>
      <p:nvGrpSpPr>
        <p:cNvPr id="1" name=""/>
        <p:cNvGrpSpPr/>
        <p:nvPr/>
      </p:nvGrpSpPr>
      <p:grpSpPr>
        <a:xfrm>
          <a:off x="0" y="0"/>
          <a:ext cx="0" cy="0"/>
          <a:chOff x="0" y="0"/>
          <a:chExt cx="0" cy="0"/>
        </a:xfrm>
      </p:grpSpPr>
      <p:pic>
        <p:nvPicPr>
          <p:cNvPr id="3" name="image1.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4" name="Shape 1742"/>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solidFill>
                  <a:srgbClr val="000000"/>
                </a:solidFill>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1743" name="Shape 1743"/>
          <p:cNvSpPr>
            <a:spLocks noGrp="1"/>
          </p:cNvSpPr>
          <p:nvPr>
            <p:ph type="title"/>
          </p:nvPr>
        </p:nvSpPr>
        <p:spPr>
          <a:xfrm>
            <a:off x="685800" y="609600"/>
            <a:ext cx="7772400" cy="1143000"/>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5" name="Shape 1744"/>
          <p:cNvSpPr>
            <a:spLocks noGrp="1"/>
          </p:cNvSpPr>
          <p:nvPr>
            <p:ph type="sldNum" sz="quarter" idx="10"/>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6DEA5438-AF04-44A7-B1B7-1F9F814F9FEF}" type="slidenum">
              <a:rPr lang="en-US"/>
              <a:pPr/>
              <a:t>‹#›</a:t>
            </a:fld>
            <a:endParaRPr lang="en-US"/>
          </a:p>
        </p:txBody>
      </p:sp>
    </p:spTree>
    <p:extLst>
      <p:ext uri="{BB962C8B-B14F-4D97-AF65-F5344CB8AC3E}">
        <p14:creationId xmlns:p14="http://schemas.microsoft.com/office/powerpoint/2010/main" val="826010792"/>
      </p:ext>
    </p:extLst>
  </p:cSld>
  <p:clrMapOvr>
    <a:masterClrMapping/>
  </p:clrMapOvr>
  <p:transition spd="med"/>
</p:sldLayout>
</file>

<file path=ppt/slideLayouts/slideLayout236.xml><?xml version="1.0" encoding="utf-8"?>
<p:sldLayout xmlns:a="http://schemas.openxmlformats.org/drawingml/2006/main" xmlns:r="http://schemas.openxmlformats.org/officeDocument/2006/relationships" xmlns:p="http://schemas.openxmlformats.org/presentationml/2006/main" type="tx">
  <p:cSld name="Default - Blank copie 1">
    <p:bg>
      <p:bgPr>
        <a:solidFill>
          <a:srgbClr val="FFFFFF"/>
        </a:solidFill>
        <a:effectLst/>
      </p:bgPr>
    </p:bg>
    <p:spTree>
      <p:nvGrpSpPr>
        <p:cNvPr id="1" name=""/>
        <p:cNvGrpSpPr/>
        <p:nvPr/>
      </p:nvGrpSpPr>
      <p:grpSpPr>
        <a:xfrm>
          <a:off x="0" y="0"/>
          <a:ext cx="0" cy="0"/>
          <a:chOff x="0" y="0"/>
          <a:chExt cx="0" cy="0"/>
        </a:xfrm>
      </p:grpSpPr>
      <p:pic>
        <p:nvPicPr>
          <p:cNvPr id="2" name="image3.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3" name="Shape 1752"/>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solidFill>
                  <a:srgbClr val="000000"/>
                </a:solidFill>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4" name="Shape 1753"/>
          <p:cNvSpPr>
            <a:spLocks noGrp="1"/>
          </p:cNvSpPr>
          <p:nvPr>
            <p:ph type="sldNum" sz="quarter" idx="10"/>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77253A09-9A48-4CFF-98E4-9A8FAF88CEEA}" type="slidenum">
              <a:rPr lang="en-US"/>
              <a:pPr/>
              <a:t>‹#›</a:t>
            </a:fld>
            <a:endParaRPr lang="en-US"/>
          </a:p>
        </p:txBody>
      </p:sp>
    </p:spTree>
    <p:extLst>
      <p:ext uri="{BB962C8B-B14F-4D97-AF65-F5344CB8AC3E}">
        <p14:creationId xmlns:p14="http://schemas.microsoft.com/office/powerpoint/2010/main" val="627308681"/>
      </p:ext>
    </p:extLst>
  </p:cSld>
  <p:clrMapOvr>
    <a:masterClrMapping/>
  </p:clrMapOvr>
  <p:transition spd="med"/>
</p:sldLayout>
</file>

<file path=ppt/slideLayouts/slideLayout237.xml><?xml version="1.0" encoding="utf-8"?>
<p:sldLayout xmlns:a="http://schemas.openxmlformats.org/drawingml/2006/main" xmlns:r="http://schemas.openxmlformats.org/officeDocument/2006/relationships" xmlns:p="http://schemas.openxmlformats.org/presentationml/2006/main" type="tx">
  <p:cSld name="3_Titre et puces - Gauche copie 1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760" name="Shape 1760"/>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400" b="0">
                <a:solidFill>
                  <a:srgbClr val="FFFFFF"/>
                </a:solidFill>
                <a:uFillTx/>
                <a:latin typeface="Monaco"/>
                <a:ea typeface="Monaco"/>
                <a:cs typeface="Monaco"/>
                <a:sym typeface="Monaco"/>
              </a:defRPr>
            </a:lvl1pPr>
          </a:lstStyle>
          <a:p>
            <a:r>
              <a:t>Texte du titre</a:t>
            </a:r>
          </a:p>
        </p:txBody>
      </p:sp>
      <p:sp>
        <p:nvSpPr>
          <p:cNvPr id="1761" name="Shape 1761"/>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6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6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6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762"/>
          <p:cNvSpPr>
            <a:spLocks noGrp="1"/>
          </p:cNvSpPr>
          <p:nvPr>
            <p:ph type="sldNum" sz="quarter" idx="10"/>
          </p:nvPr>
        </p:nvSpPr>
        <p:spPr>
          <a:xfrm>
            <a:off x="4427538" y="6591300"/>
            <a:ext cx="287337" cy="217488"/>
          </a:xfrm>
        </p:spPr>
        <p:txBody>
          <a:bodyPr lIns="38084" tIns="38084" rIns="38084" bIns="38084"/>
          <a:lstStyle>
            <a:lvl1pPr hangingPunct="1">
              <a:defRPr sz="900">
                <a:solidFill>
                  <a:srgbClr val="FFFFFF"/>
                </a:solidFill>
                <a:latin typeface="Monaco"/>
                <a:ea typeface="Monaco"/>
                <a:cs typeface="Monaco"/>
                <a:sym typeface="Monaco"/>
              </a:defRPr>
            </a:lvl1pPr>
          </a:lstStyle>
          <a:p>
            <a:fld id="{C9567460-82CF-4DD3-A530-60BDC73BA519}" type="slidenum">
              <a:rPr lang="en-US"/>
              <a:pPr/>
              <a:t>‹#›</a:t>
            </a:fld>
            <a:endParaRPr lang="en-US"/>
          </a:p>
        </p:txBody>
      </p:sp>
    </p:spTree>
    <p:extLst>
      <p:ext uri="{BB962C8B-B14F-4D97-AF65-F5344CB8AC3E}">
        <p14:creationId xmlns:p14="http://schemas.microsoft.com/office/powerpoint/2010/main" val="3491785387"/>
      </p:ext>
    </p:extLst>
  </p:cSld>
  <p:clrMapOvr>
    <a:masterClrMapping/>
  </p:clrMapOvr>
  <p:transition spd="med"/>
</p:sldLayout>
</file>

<file path=ppt/slideLayouts/slideLayout238.xml><?xml version="1.0" encoding="utf-8"?>
<p:sldLayout xmlns:a="http://schemas.openxmlformats.org/drawingml/2006/main" xmlns:r="http://schemas.openxmlformats.org/officeDocument/2006/relationships" xmlns:p="http://schemas.openxmlformats.org/presentationml/2006/main" type="tx">
  <p:cSld name="1_Ocean - No Graphics">
    <p:bg>
      <p:bgPr>
        <a:solidFill>
          <a:srgbClr val="000C60"/>
        </a:solidFill>
        <a:effectLst/>
      </p:bgPr>
    </p:bg>
    <p:spTree>
      <p:nvGrpSpPr>
        <p:cNvPr id="1" name=""/>
        <p:cNvGrpSpPr/>
        <p:nvPr/>
      </p:nvGrpSpPr>
      <p:grpSpPr>
        <a:xfrm>
          <a:off x="0" y="0"/>
          <a:ext cx="0" cy="0"/>
          <a:chOff x="0" y="0"/>
          <a:chExt cx="0" cy="0"/>
        </a:xfrm>
      </p:grpSpPr>
      <p:sp>
        <p:nvSpPr>
          <p:cNvPr id="1769" name="Shape 1769"/>
          <p:cNvSpPr>
            <a:spLocks noGrp="1"/>
          </p:cNvSpPr>
          <p:nvPr>
            <p:ph type="title"/>
          </p:nvPr>
        </p:nvSpPr>
        <p:spPr>
          <a:xfrm>
            <a:off x="457200" y="63500"/>
            <a:ext cx="8229600" cy="1841500"/>
          </a:xfrm>
          <a:prstGeom prst="rect">
            <a:avLst/>
          </a:prstGeom>
        </p:spPr>
        <p:txBody>
          <a:bodyPr/>
          <a:lstStyle>
            <a:lvl1pPr marL="40624" marR="40624">
              <a:defRPr sz="4200" b="0">
                <a:solidFill>
                  <a:srgbClr val="FFFFFF"/>
                </a:solidFill>
                <a:uFill>
                  <a:solidFill>
                    <a:srgbClr val="FFFFFF"/>
                  </a:solidFill>
                </a:uFill>
                <a:latin typeface="Tahoma"/>
                <a:ea typeface="Tahoma"/>
                <a:cs typeface="Tahoma"/>
                <a:sym typeface="Tahoma"/>
              </a:defRPr>
            </a:lvl1pPr>
          </a:lstStyle>
          <a:p>
            <a:r>
              <a:t>Texte du titre</a:t>
            </a:r>
          </a:p>
        </p:txBody>
      </p:sp>
      <p:sp>
        <p:nvSpPr>
          <p:cNvPr id="1770" name="Shape 1770"/>
          <p:cNvSpPr>
            <a:spLocks noGrp="1"/>
          </p:cNvSpPr>
          <p:nvPr>
            <p:ph type="body" idx="1"/>
          </p:nvPr>
        </p:nvSpPr>
        <p:spPr>
          <a:xfrm>
            <a:off x="457200" y="1905000"/>
            <a:ext cx="8229600" cy="4953000"/>
          </a:xfrm>
          <a:prstGeom prst="rect">
            <a:avLst/>
          </a:prstGeom>
        </p:spPr>
        <p:txBody>
          <a:bodyPr/>
          <a:lstStyle>
            <a:lvl1pPr marR="40624">
              <a:lnSpc>
                <a:spcPct val="100000"/>
              </a:lnSpc>
              <a:spcBef>
                <a:spcPts val="700"/>
              </a:spcBef>
              <a:buClr>
                <a:srgbClr val="FFD300"/>
              </a:buClr>
              <a:buSzPct val="120000"/>
              <a:buFont typeface="Tahoma"/>
              <a:buChar char="•"/>
              <a:defRPr sz="3000">
                <a:latin typeface="Tahoma"/>
                <a:ea typeface="Tahoma"/>
                <a:cs typeface="Tahoma"/>
                <a:sym typeface="Tahoma"/>
              </a:defRPr>
            </a:lvl1pPr>
            <a:lvl2pPr marR="40624">
              <a:lnSpc>
                <a:spcPct val="100000"/>
              </a:lnSpc>
              <a:buClr>
                <a:srgbClr val="FFFFFF"/>
              </a:buClr>
              <a:buSzPct val="100000"/>
              <a:buFont typeface="Tahoma"/>
              <a:buChar char="–"/>
              <a:defRPr>
                <a:latin typeface="Tahoma"/>
                <a:ea typeface="Tahoma"/>
                <a:cs typeface="Tahoma"/>
                <a:sym typeface="Tahoma"/>
              </a:defRPr>
            </a:lvl2pPr>
            <a:lvl3pPr marR="40624">
              <a:lnSpc>
                <a:spcPct val="100000"/>
              </a:lnSpc>
              <a:buClr>
                <a:srgbClr val="FFD300"/>
              </a:buClr>
              <a:buSzPct val="120000"/>
              <a:buFont typeface="Tahoma"/>
              <a:buChar char="•"/>
              <a:defRPr sz="2200">
                <a:latin typeface="Tahoma"/>
                <a:ea typeface="Tahoma"/>
                <a:cs typeface="Tahoma"/>
                <a:sym typeface="Tahoma"/>
              </a:defRPr>
            </a:lvl3pPr>
            <a:lvl4pPr marR="40624">
              <a:lnSpc>
                <a:spcPct val="100000"/>
              </a:lnSpc>
              <a:buClr>
                <a:srgbClr val="FFFFFF"/>
              </a:buClr>
              <a:buFont typeface="Tahoma"/>
              <a:defRPr sz="1800">
                <a:latin typeface="Tahoma"/>
                <a:ea typeface="Tahoma"/>
                <a:cs typeface="Tahoma"/>
                <a:sym typeface="Tahoma"/>
              </a:defRPr>
            </a:lvl4pPr>
            <a:lvl5pPr marR="40624">
              <a:lnSpc>
                <a:spcPct val="100000"/>
              </a:lnSpc>
              <a:buClr>
                <a:srgbClr val="FFD300"/>
              </a:buClr>
              <a:buSzPct val="80000"/>
              <a:buFont typeface="Wingdings"/>
              <a:buChar char=""/>
              <a:defRPr sz="1800">
                <a:latin typeface="Tahoma"/>
                <a:ea typeface="Tahoma"/>
                <a:cs typeface="Tahoma"/>
                <a:sym typeface="Tahoma"/>
              </a:defRPr>
            </a:lvl5pPr>
          </a:lstStyle>
          <a:p>
            <a:r>
              <a:t>Texte niveau 1</a:t>
            </a:r>
          </a:p>
          <a:p>
            <a:pPr lvl="1"/>
            <a:r>
              <a:t>Texte niveau 2</a:t>
            </a:r>
          </a:p>
          <a:p>
            <a:pPr lvl="2"/>
            <a:r>
              <a:t>Texte niveau 3</a:t>
            </a:r>
          </a:p>
          <a:p>
            <a:pPr lvl="3"/>
            <a:r>
              <a:t>Texte niveau 4</a:t>
            </a:r>
          </a:p>
          <a:p>
            <a:pPr lvl="4"/>
            <a:r>
              <a:t>Texte niveau 5</a:t>
            </a:r>
          </a:p>
        </p:txBody>
      </p:sp>
      <p:sp>
        <p:nvSpPr>
          <p:cNvPr id="4" name="Shape 1771"/>
          <p:cNvSpPr>
            <a:spLocks noGrp="1"/>
          </p:cNvSpPr>
          <p:nvPr>
            <p:ph type="sldNum" sz="quarter" idx="10"/>
          </p:nvPr>
        </p:nvSpPr>
        <p:spPr>
          <a:xfrm>
            <a:off x="4311650" y="6388100"/>
            <a:ext cx="520700" cy="438150"/>
          </a:xfrm>
        </p:spPr>
        <p:txBody>
          <a:bodyPr/>
          <a:lstStyle>
            <a:lvl1pPr hangingPunct="1">
              <a:defRPr sz="2200">
                <a:solidFill>
                  <a:srgbClr val="FFFFFF"/>
                </a:solidFill>
                <a:latin typeface="Tahoma" pitchFamily="34" charset="0"/>
                <a:cs typeface="Tahoma" pitchFamily="34" charset="0"/>
                <a:sym typeface="Tahoma" pitchFamily="34" charset="0"/>
              </a:defRPr>
            </a:lvl1pPr>
          </a:lstStyle>
          <a:p>
            <a:fld id="{A79F3A10-6578-413D-9938-FB57C1298042}" type="slidenum">
              <a:rPr lang="en-US"/>
              <a:pPr/>
              <a:t>‹#›</a:t>
            </a:fld>
            <a:endParaRPr lang="en-US"/>
          </a:p>
        </p:txBody>
      </p:sp>
    </p:spTree>
    <p:extLst>
      <p:ext uri="{BB962C8B-B14F-4D97-AF65-F5344CB8AC3E}">
        <p14:creationId xmlns:p14="http://schemas.microsoft.com/office/powerpoint/2010/main" val="2140678757"/>
      </p:ext>
    </p:extLst>
  </p:cSld>
  <p:clrMapOvr>
    <a:masterClrMapping/>
  </p:clrMapOvr>
  <p:transition spd="med"/>
</p:sldLayout>
</file>

<file path=ppt/slideLayouts/slideLayout239.xml><?xml version="1.0" encoding="utf-8"?>
<p:sldLayout xmlns:a="http://schemas.openxmlformats.org/drawingml/2006/main" xmlns:r="http://schemas.openxmlformats.org/officeDocument/2006/relationships" xmlns:p="http://schemas.openxmlformats.org/presentationml/2006/main" type="tx">
  <p:cSld name="6_Thème Office">
    <p:bg>
      <p:bgPr>
        <a:gradFill rotWithShape="1">
          <a:gsLst>
            <a:gs pos="0">
              <a:srgbClr val="DCD6BE"/>
            </a:gs>
            <a:gs pos="100000">
              <a:srgbClr val="F3F4E4"/>
            </a:gs>
          </a:gsLst>
          <a:lin ang="5400000"/>
        </a:gradFill>
        <a:effectLst/>
      </p:bgPr>
    </p:bg>
    <p:spTree>
      <p:nvGrpSpPr>
        <p:cNvPr id="1" name=""/>
        <p:cNvGrpSpPr/>
        <p:nvPr/>
      </p:nvGrpSpPr>
      <p:grpSpPr>
        <a:xfrm>
          <a:off x="0" y="0"/>
          <a:ext cx="0" cy="0"/>
          <a:chOff x="0" y="0"/>
          <a:chExt cx="0" cy="0"/>
        </a:xfrm>
      </p:grpSpPr>
      <p:sp>
        <p:nvSpPr>
          <p:cNvPr id="1778" name="Shape 1778"/>
          <p:cNvSpPr>
            <a:spLocks noGrp="1"/>
          </p:cNvSpPr>
          <p:nvPr>
            <p:ph type="title"/>
          </p:nvPr>
        </p:nvSpPr>
        <p:spPr>
          <a:xfrm>
            <a:off x="399611" y="0"/>
            <a:ext cx="8229601" cy="1264667"/>
          </a:xfrm>
          <a:prstGeom prst="rect">
            <a:avLst/>
          </a:prstGeom>
          <a:effectLst>
            <a:outerShdw blurRad="12700" dist="12700" dir="2700000" rotWithShape="0">
              <a:srgbClr val="DACAA4">
                <a:alpha val="75000"/>
              </a:srgbClr>
            </a:outerShdw>
          </a:effectLst>
        </p:spPr>
        <p:txBody>
          <a:bodyPr anchor="b"/>
          <a:lstStyle>
            <a:lvl1pPr marL="4464" marR="40623" algn="ctr" defTabSz="647436">
              <a:lnSpc>
                <a:spcPct val="85000"/>
              </a:lnSpc>
              <a:defRPr sz="3400">
                <a:solidFill>
                  <a:srgbClr val="C74D81"/>
                </a:solidFill>
                <a:uFill>
                  <a:solidFill>
                    <a:srgbClr val="C74D81"/>
                  </a:solidFill>
                </a:uFill>
                <a:latin typeface="Arial"/>
                <a:ea typeface="Arial"/>
                <a:cs typeface="Arial"/>
                <a:sym typeface="Arial"/>
              </a:defRPr>
            </a:lvl1pPr>
          </a:lstStyle>
          <a:p>
            <a:r>
              <a:t>Texte du titre</a:t>
            </a:r>
          </a:p>
        </p:txBody>
      </p:sp>
      <p:sp>
        <p:nvSpPr>
          <p:cNvPr id="1779" name="Shape 1779"/>
          <p:cNvSpPr>
            <a:spLocks noGrp="1"/>
          </p:cNvSpPr>
          <p:nvPr>
            <p:ph type="body" idx="1"/>
          </p:nvPr>
        </p:nvSpPr>
        <p:spPr>
          <a:xfrm>
            <a:off x="448724" y="1655340"/>
            <a:ext cx="8229601" cy="5202660"/>
          </a:xfrm>
          <a:prstGeom prst="rect">
            <a:avLst/>
          </a:prstGeom>
        </p:spPr>
        <p:txBody>
          <a:bodyPr/>
          <a:lstStyle>
            <a:lvl1pPr marL="382434" marR="40623" defTabSz="647436">
              <a:lnSpc>
                <a:spcPct val="100000"/>
              </a:lnSpc>
              <a:buClr>
                <a:srgbClr val="000000"/>
              </a:buClr>
              <a:buFont typeface="Arial"/>
              <a:buChar char="•"/>
              <a:defRPr sz="2600">
                <a:solidFill>
                  <a:srgbClr val="000000"/>
                </a:solidFill>
                <a:uFill>
                  <a:solidFill>
                    <a:srgbClr val="000000"/>
                  </a:solidFill>
                </a:uFill>
                <a:latin typeface="Arial"/>
                <a:ea typeface="Arial"/>
                <a:cs typeface="Arial"/>
                <a:sym typeface="Arial"/>
              </a:defRPr>
            </a:lvl1pPr>
            <a:lvl2pPr marL="731535" marR="40623" defTabSz="647436">
              <a:lnSpc>
                <a:spcPct val="100000"/>
              </a:lnSpc>
              <a:buClr>
                <a:srgbClr val="000000"/>
              </a:buClr>
              <a:buSzPct val="100000"/>
              <a:buFont typeface="Arial"/>
              <a:buChar char="–"/>
              <a:defRPr sz="2200">
                <a:solidFill>
                  <a:srgbClr val="000000"/>
                </a:solidFill>
                <a:uFill>
                  <a:solidFill>
                    <a:srgbClr val="000000"/>
                  </a:solidFill>
                </a:uFill>
                <a:latin typeface="Arial"/>
                <a:ea typeface="Arial"/>
                <a:cs typeface="Arial"/>
                <a:sym typeface="Arial"/>
              </a:defRPr>
            </a:lvl2pPr>
            <a:lvl3pPr marL="1131423" marR="40623" defTabSz="647436">
              <a:lnSpc>
                <a:spcPct val="100000"/>
              </a:lnSpc>
              <a:buClr>
                <a:srgbClr val="000000"/>
              </a:buClr>
              <a:buSzPct val="100000"/>
              <a:buFont typeface="Arial"/>
              <a:buChar char="•"/>
              <a:defRPr sz="1800">
                <a:solidFill>
                  <a:srgbClr val="000000"/>
                </a:solidFill>
                <a:uFill>
                  <a:solidFill>
                    <a:srgbClr val="000000"/>
                  </a:solidFill>
                </a:uFill>
                <a:latin typeface="Arial"/>
                <a:ea typeface="Arial"/>
                <a:cs typeface="Arial"/>
                <a:sym typeface="Arial"/>
              </a:defRPr>
            </a:lvl3pPr>
            <a:lvl4pPr marL="1588436" marR="40623" defTabSz="647436">
              <a:lnSpc>
                <a:spcPct val="100000"/>
              </a:lnSpc>
              <a:buClr>
                <a:srgbClr val="000000"/>
              </a:buClr>
              <a:buFont typeface="Arial"/>
              <a:defRPr sz="1600">
                <a:solidFill>
                  <a:srgbClr val="000000"/>
                </a:solidFill>
                <a:uFill>
                  <a:solidFill>
                    <a:srgbClr val="000000"/>
                  </a:solidFill>
                </a:uFill>
                <a:latin typeface="Arial"/>
                <a:ea typeface="Arial"/>
                <a:cs typeface="Arial"/>
                <a:sym typeface="Arial"/>
              </a:defRPr>
            </a:lvl4pPr>
            <a:lvl5pPr marL="2045447" marR="40623" defTabSz="647436">
              <a:lnSpc>
                <a:spcPct val="100000"/>
              </a:lnSpc>
              <a:buClr>
                <a:srgbClr val="000000"/>
              </a:buClr>
              <a:buFont typeface="Arial"/>
              <a:defRPr sz="1600">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4" name="Shape 1780"/>
          <p:cNvSpPr>
            <a:spLocks noGrp="1"/>
          </p:cNvSpPr>
          <p:nvPr>
            <p:ph type="sldNum" sz="quarter" idx="10"/>
          </p:nvPr>
        </p:nvSpPr>
        <p:spPr>
          <a:xfrm>
            <a:off x="4457700" y="6527800"/>
            <a:ext cx="231775" cy="225425"/>
          </a:xfrm>
        </p:spPr>
        <p:txBody>
          <a:bodyPr/>
          <a:lstStyle>
            <a:lvl1pPr hangingPunct="1">
              <a:defRPr sz="800">
                <a:solidFill>
                  <a:srgbClr val="000000"/>
                </a:solidFill>
                <a:latin typeface="Gill Sans"/>
                <a:ea typeface="Gill Sans"/>
                <a:cs typeface="Gill Sans"/>
                <a:sym typeface="Gill Sans"/>
              </a:defRPr>
            </a:lvl1pPr>
          </a:lstStyle>
          <a:p>
            <a:fld id="{662FDE2E-6529-4E84-A821-0A67B11207C4}" type="slidenum">
              <a:rPr lang="en-US"/>
              <a:pPr/>
              <a:t>‹#›</a:t>
            </a:fld>
            <a:endParaRPr lang="en-US"/>
          </a:p>
        </p:txBody>
      </p:sp>
    </p:spTree>
    <p:extLst>
      <p:ext uri="{BB962C8B-B14F-4D97-AF65-F5344CB8AC3E}">
        <p14:creationId xmlns:p14="http://schemas.microsoft.com/office/powerpoint/2010/main" val="2020540712"/>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123163338"/>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tx">
  <p:cSld name="8_Fireball copie 2">
    <p:bg>
      <p:bgPr>
        <a:solidFill>
          <a:srgbClr val="000000"/>
        </a:solidFill>
        <a:effectLst/>
      </p:bgPr>
    </p:bg>
    <p:spTree>
      <p:nvGrpSpPr>
        <p:cNvPr id="1" name=""/>
        <p:cNvGrpSpPr/>
        <p:nvPr/>
      </p:nvGrpSpPr>
      <p:grpSpPr>
        <a:xfrm>
          <a:off x="0" y="0"/>
          <a:ext cx="0" cy="0"/>
          <a:chOff x="0" y="0"/>
          <a:chExt cx="0" cy="0"/>
        </a:xfrm>
      </p:grpSpPr>
      <p:sp>
        <p:nvSpPr>
          <p:cNvPr id="1787" name="Shape 1787"/>
          <p:cNvSpPr>
            <a:spLocks noGrp="1"/>
          </p:cNvSpPr>
          <p:nvPr>
            <p:ph type="title"/>
          </p:nvPr>
        </p:nvSpPr>
        <p:spPr>
          <a:xfrm>
            <a:off x="685800" y="0"/>
            <a:ext cx="7772400" cy="1524000"/>
          </a:xfrm>
          <a:prstGeom prst="rect">
            <a:avLst/>
          </a:prstGeom>
        </p:spPr>
        <p:txBody>
          <a:bodyPr anchor="b"/>
          <a:lstStyle>
            <a:lvl1pPr marL="4464" marR="41258" algn="r" defTabSz="647436">
              <a:defRPr sz="38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788" name="Shape 1788"/>
          <p:cNvSpPr>
            <a:spLocks noGrp="1"/>
          </p:cNvSpPr>
          <p:nvPr>
            <p:ph type="body" idx="1"/>
          </p:nvPr>
        </p:nvSpPr>
        <p:spPr>
          <a:xfrm>
            <a:off x="685800" y="2057400"/>
            <a:ext cx="7772400" cy="4800600"/>
          </a:xfrm>
          <a:prstGeom prst="rect">
            <a:avLst/>
          </a:prstGeom>
        </p:spPr>
        <p:txBody>
          <a:bodyPr/>
          <a:lstStyle>
            <a:lvl1pPr marL="384023" marR="41258" defTabSz="647436">
              <a:lnSpc>
                <a:spcPct val="100000"/>
              </a:lnSpc>
              <a:spcBef>
                <a:spcPts val="800"/>
              </a:spcBef>
              <a:buClr>
                <a:srgbClr val="FFD479"/>
              </a:buClr>
              <a:buFont typeface="Times New Roman"/>
              <a:buChar char="•"/>
              <a:defRPr sz="2600">
                <a:solidFill>
                  <a:srgbClr val="FFFED5"/>
                </a:solidFill>
                <a:uFill>
                  <a:solidFill>
                    <a:srgbClr val="FFFED5"/>
                  </a:solidFill>
                </a:uFill>
                <a:latin typeface="Times New Roman"/>
                <a:ea typeface="Times New Roman"/>
                <a:cs typeface="Times New Roman"/>
                <a:sym typeface="Times New Roman"/>
              </a:defRPr>
            </a:lvl1pPr>
            <a:lvl2pPr marL="733122" marR="41258" defTabSz="647436">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2pPr>
            <a:lvl3pPr marL="1133011" marR="41258" defTabSz="647436">
              <a:lnSpc>
                <a:spcPct val="100000"/>
              </a:lnSpc>
              <a:spcBef>
                <a:spcPts val="600"/>
              </a:spcBef>
              <a:buClr>
                <a:srgbClr val="FFD479"/>
              </a:buClr>
              <a:buSzPct val="100000"/>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3pPr>
            <a:lvl4pPr marL="1590025" marR="41258" defTabSz="647436">
              <a:lnSpc>
                <a:spcPct val="100000"/>
              </a:lnSpc>
              <a:spcBef>
                <a:spcPts val="500"/>
              </a:spcBef>
              <a:buClr>
                <a:srgbClr val="FFD479"/>
              </a:buClr>
              <a:buFont typeface="Times New Roman"/>
              <a:defRPr sz="1400">
                <a:solidFill>
                  <a:srgbClr val="FFFED5"/>
                </a:solidFill>
                <a:uFill>
                  <a:solidFill>
                    <a:srgbClr val="FFFED5"/>
                  </a:solidFill>
                </a:uFill>
                <a:latin typeface="Times New Roman"/>
                <a:ea typeface="Times New Roman"/>
                <a:cs typeface="Times New Roman"/>
                <a:sym typeface="Times New Roman"/>
              </a:defRPr>
            </a:lvl4pPr>
            <a:lvl5pPr marL="2047037" marR="41258" defTabSz="647436">
              <a:lnSpc>
                <a:spcPct val="100000"/>
              </a:lnSpc>
              <a:spcBef>
                <a:spcPts val="500"/>
              </a:spcBef>
              <a:buClr>
                <a:srgbClr val="FFD479"/>
              </a:buClr>
              <a:buFont typeface="Times New Roman"/>
              <a:buChar char="•"/>
              <a:defRPr sz="14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789"/>
          <p:cNvSpPr>
            <a:spLocks noGrp="1"/>
          </p:cNvSpPr>
          <p:nvPr>
            <p:ph type="sldNum" sz="quarter" idx="10"/>
          </p:nvPr>
        </p:nvSpPr>
        <p:spPr>
          <a:xfrm>
            <a:off x="7381875" y="6437313"/>
            <a:ext cx="246063" cy="244475"/>
          </a:xfrm>
        </p:spPr>
        <p:txBody>
          <a:bodyPr anchor="ctr"/>
          <a:lstStyle>
            <a:lvl1pPr hangingPunct="1">
              <a:defRPr sz="900">
                <a:solidFill>
                  <a:srgbClr val="FFFED5"/>
                </a:solidFill>
                <a:latin typeface="Arial" charset="0"/>
                <a:cs typeface="Arial" charset="0"/>
                <a:sym typeface="Arial" charset="0"/>
              </a:defRPr>
            </a:lvl1pPr>
          </a:lstStyle>
          <a:p>
            <a:fld id="{8F61F830-ABB5-4FE5-AEA2-EFAE62A7C21D}" type="slidenum">
              <a:rPr lang="en-US"/>
              <a:pPr/>
              <a:t>‹#›</a:t>
            </a:fld>
            <a:endParaRPr lang="en-US"/>
          </a:p>
        </p:txBody>
      </p:sp>
    </p:spTree>
    <p:extLst>
      <p:ext uri="{BB962C8B-B14F-4D97-AF65-F5344CB8AC3E}">
        <p14:creationId xmlns:p14="http://schemas.microsoft.com/office/powerpoint/2010/main" val="645710555"/>
      </p:ext>
    </p:extLst>
  </p:cSld>
  <p:clrMapOvr>
    <a:masterClrMapping/>
  </p:clrMapOvr>
  <p:transition spd="med"/>
</p:sldLayout>
</file>

<file path=ppt/slideLayouts/slideLayout241.xml><?xml version="1.0" encoding="utf-8"?>
<p:sldLayout xmlns:a="http://schemas.openxmlformats.org/drawingml/2006/main" xmlns:r="http://schemas.openxmlformats.org/officeDocument/2006/relationships" xmlns:p="http://schemas.openxmlformats.org/presentationml/2006/main" type="tx">
  <p:cSld name="3_Default - Title and Content">
    <p:bg>
      <p:bgPr>
        <a:solidFill>
          <a:srgbClr val="FFFFFF"/>
        </a:solidFill>
        <a:effectLst/>
      </p:bgPr>
    </p:bg>
    <p:spTree>
      <p:nvGrpSpPr>
        <p:cNvPr id="1" name=""/>
        <p:cNvGrpSpPr/>
        <p:nvPr/>
      </p:nvGrpSpPr>
      <p:grpSpPr>
        <a:xfrm>
          <a:off x="0" y="0"/>
          <a:ext cx="0" cy="0"/>
          <a:chOff x="0" y="0"/>
          <a:chExt cx="0" cy="0"/>
        </a:xfrm>
      </p:grpSpPr>
      <p:sp>
        <p:nvSpPr>
          <p:cNvPr id="1796" name="Shape 1796"/>
          <p:cNvSpPr>
            <a:spLocks noGrp="1"/>
          </p:cNvSpPr>
          <p:nvPr>
            <p:ph type="title"/>
          </p:nvPr>
        </p:nvSpPr>
        <p:spPr>
          <a:xfrm>
            <a:off x="0" y="93761"/>
            <a:ext cx="9144000" cy="1504654"/>
          </a:xfrm>
          <a:prstGeom prst="rect">
            <a:avLst/>
          </a:prstGeom>
        </p:spPr>
        <p:txBody>
          <a:bodyPr lIns="38084" tIns="38084" rIns="38084" bIns="38084"/>
          <a:lstStyle>
            <a:lvl1pPr marL="0" marR="0" algn="ctr" defTabSz="647436">
              <a:defRPr sz="4000">
                <a:solidFill>
                  <a:srgbClr val="000000"/>
                </a:solidFill>
                <a:uFill>
                  <a:solidFill>
                    <a:srgbClr val="000000"/>
                  </a:solidFill>
                </a:uFill>
                <a:latin typeface="Arial"/>
                <a:ea typeface="Arial"/>
                <a:cs typeface="Arial"/>
                <a:sym typeface="Arial"/>
              </a:defRPr>
            </a:lvl1pPr>
          </a:lstStyle>
          <a:p>
            <a:r>
              <a:t>Texte du titre</a:t>
            </a:r>
          </a:p>
        </p:txBody>
      </p:sp>
      <p:sp>
        <p:nvSpPr>
          <p:cNvPr id="1797" name="Shape 1797"/>
          <p:cNvSpPr>
            <a:spLocks noGrp="1"/>
          </p:cNvSpPr>
          <p:nvPr>
            <p:ph type="body" idx="1"/>
          </p:nvPr>
        </p:nvSpPr>
        <p:spPr>
          <a:xfrm>
            <a:off x="457200" y="1600200"/>
            <a:ext cx="8229600" cy="5257800"/>
          </a:xfrm>
          <a:prstGeom prst="rect">
            <a:avLst/>
          </a:prstGeom>
        </p:spPr>
        <p:txBody>
          <a:bodyPr lIns="38084" tIns="38084" rIns="38084" bIns="38084"/>
          <a:lstStyle>
            <a:lvl1pPr marL="342761" marR="0" defTabSz="647436">
              <a:lnSpc>
                <a:spcPct val="100000"/>
              </a:lnSpc>
              <a:spcBef>
                <a:spcPts val="800"/>
              </a:spcBef>
              <a:buClr>
                <a:srgbClr val="000000"/>
              </a:buClr>
              <a:buFont typeface="Arial"/>
              <a:buChar char="•"/>
              <a:defRPr>
                <a:solidFill>
                  <a:srgbClr val="000000"/>
                </a:solidFill>
                <a:uFill>
                  <a:solidFill>
                    <a:srgbClr val="000000"/>
                  </a:solidFill>
                </a:uFill>
                <a:latin typeface="Arial"/>
                <a:ea typeface="Arial"/>
                <a:cs typeface="Arial"/>
                <a:sym typeface="Arial"/>
              </a:defRPr>
            </a:lvl1pPr>
            <a:lvl2pPr marL="704562" marR="0" defTabSz="647436">
              <a:lnSpc>
                <a:spcPct val="100000"/>
              </a:lnSpc>
              <a:spcBef>
                <a:spcPts val="700"/>
              </a:spcBef>
              <a:buClr>
                <a:srgbClr val="000000"/>
              </a:buClr>
              <a:buSzPct val="100000"/>
              <a:buFont typeface="Arial"/>
              <a:buChar char="–"/>
              <a:defRPr sz="2400">
                <a:solidFill>
                  <a:srgbClr val="000000"/>
                </a:solidFill>
                <a:uFill>
                  <a:solidFill>
                    <a:srgbClr val="000000"/>
                  </a:solidFill>
                </a:uFill>
                <a:latin typeface="Arial"/>
                <a:ea typeface="Arial"/>
                <a:cs typeface="Arial"/>
                <a:sym typeface="Arial"/>
              </a:defRPr>
            </a:lvl2pPr>
            <a:lvl3pPr marL="1104446" marR="0" defTabSz="647436">
              <a:lnSpc>
                <a:spcPct val="100000"/>
              </a:lnSpc>
              <a:spcBef>
                <a:spcPts val="600"/>
              </a:spcBef>
              <a:buClr>
                <a:srgbClr val="000000"/>
              </a:buClr>
              <a:buSzPct val="100000"/>
              <a:buFont typeface="Arial"/>
              <a:buChar char="•"/>
              <a:defRPr sz="2000">
                <a:solidFill>
                  <a:srgbClr val="000000"/>
                </a:solidFill>
                <a:uFill>
                  <a:solidFill>
                    <a:srgbClr val="000000"/>
                  </a:solidFill>
                </a:uFill>
                <a:latin typeface="Arial"/>
                <a:ea typeface="Arial"/>
                <a:cs typeface="Arial"/>
                <a:sym typeface="Arial"/>
              </a:defRPr>
            </a:lvl3pPr>
            <a:lvl4pPr marL="1561460" marR="0" defTabSz="647436">
              <a:lnSpc>
                <a:spcPct val="100000"/>
              </a:lnSpc>
              <a:spcBef>
                <a:spcPts val="500"/>
              </a:spcBef>
              <a:buClr>
                <a:srgbClr val="000000"/>
              </a:buClr>
              <a:buFont typeface="Arial"/>
              <a:defRPr sz="1600">
                <a:solidFill>
                  <a:srgbClr val="000000"/>
                </a:solidFill>
                <a:uFill>
                  <a:solidFill>
                    <a:srgbClr val="000000"/>
                  </a:solidFill>
                </a:uFill>
                <a:latin typeface="Arial"/>
                <a:ea typeface="Arial"/>
                <a:cs typeface="Arial"/>
                <a:sym typeface="Arial"/>
              </a:defRPr>
            </a:lvl4pPr>
            <a:lvl5pPr marL="2018475" marR="0" defTabSz="647436">
              <a:lnSpc>
                <a:spcPct val="100000"/>
              </a:lnSpc>
              <a:spcBef>
                <a:spcPts val="500"/>
              </a:spcBef>
              <a:buClr>
                <a:srgbClr val="000000"/>
              </a:buClr>
              <a:buFont typeface="Arial"/>
              <a:defRPr sz="1600">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4" name="Shape 1798"/>
          <p:cNvSpPr>
            <a:spLocks noGrp="1"/>
          </p:cNvSpPr>
          <p:nvPr>
            <p:ph type="sldNum" sz="quarter" idx="10"/>
          </p:nvPr>
        </p:nvSpPr>
        <p:spPr>
          <a:xfrm>
            <a:off x="4457700" y="6527800"/>
            <a:ext cx="231775" cy="225425"/>
          </a:xfrm>
        </p:spPr>
        <p:txBody>
          <a:bodyPr/>
          <a:lstStyle>
            <a:lvl1pPr hangingPunct="1">
              <a:defRPr sz="800">
                <a:solidFill>
                  <a:srgbClr val="000000"/>
                </a:solidFill>
                <a:latin typeface="Gill Sans"/>
                <a:ea typeface="Gill Sans"/>
                <a:cs typeface="Gill Sans"/>
                <a:sym typeface="Gill Sans"/>
              </a:defRPr>
            </a:lvl1pPr>
          </a:lstStyle>
          <a:p>
            <a:fld id="{1E124F20-BFE4-4FEC-9205-C00426CD5CD5}" type="slidenum">
              <a:rPr lang="en-US"/>
              <a:pPr/>
              <a:t>‹#›</a:t>
            </a:fld>
            <a:endParaRPr lang="en-US"/>
          </a:p>
        </p:txBody>
      </p:sp>
    </p:spTree>
    <p:extLst>
      <p:ext uri="{BB962C8B-B14F-4D97-AF65-F5344CB8AC3E}">
        <p14:creationId xmlns:p14="http://schemas.microsoft.com/office/powerpoint/2010/main" val="3753025967"/>
      </p:ext>
    </p:extLst>
  </p:cSld>
  <p:clrMapOvr>
    <a:masterClrMapping/>
  </p:clrMapOvr>
  <p:transition spd="med"/>
</p:sldLayout>
</file>

<file path=ppt/slideLayouts/slideLayout242.xml><?xml version="1.0" encoding="utf-8"?>
<p:sldLayout xmlns:a="http://schemas.openxmlformats.org/drawingml/2006/main" xmlns:r="http://schemas.openxmlformats.org/officeDocument/2006/relationships" xmlns:p="http://schemas.openxmlformats.org/presentationml/2006/main" type="tx">
  <p:cSld name="3_Titre et puces - Gauche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05" name="Shape 1805"/>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4000" b="0">
                <a:solidFill>
                  <a:srgbClr val="FFFFFF"/>
                </a:solidFill>
                <a:uFill>
                  <a:solidFill>
                    <a:srgbClr val="FFFFFF"/>
                  </a:solidFill>
                </a:uFill>
                <a:latin typeface="Monaco"/>
                <a:ea typeface="Monaco"/>
                <a:cs typeface="Monaco"/>
                <a:sym typeface="Monaco"/>
              </a:defRPr>
            </a:lvl1pPr>
          </a:lstStyle>
          <a:p>
            <a:r>
              <a:t>Texte du titre</a:t>
            </a:r>
          </a:p>
        </p:txBody>
      </p:sp>
      <p:sp>
        <p:nvSpPr>
          <p:cNvPr id="1806" name="Shape 1806"/>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200">
                <a:latin typeface="Monaco"/>
                <a:ea typeface="Monaco"/>
                <a:cs typeface="Monaco"/>
                <a:sym typeface="Monaco"/>
              </a:defRPr>
            </a:lvl1pPr>
            <a:lvl2pPr marL="1088577" marR="0" indent="-377673">
              <a:lnSpc>
                <a:spcPct val="100000"/>
              </a:lnSpc>
              <a:spcBef>
                <a:spcPts val="2500"/>
              </a:spcBef>
              <a:buClrTx/>
              <a:buSzPct val="139000"/>
              <a:buFontTx/>
              <a:buChar char="•"/>
              <a:defRPr sz="1200">
                <a:latin typeface="Monaco"/>
                <a:ea typeface="Monaco"/>
                <a:cs typeface="Monaco"/>
                <a:sym typeface="Monaco"/>
              </a:defRPr>
            </a:lvl2pPr>
            <a:lvl3pPr marL="1545593" marR="0" indent="-377673">
              <a:lnSpc>
                <a:spcPct val="100000"/>
              </a:lnSpc>
              <a:spcBef>
                <a:spcPts val="2500"/>
              </a:spcBef>
              <a:buClrTx/>
              <a:buSzPct val="139000"/>
              <a:buFontTx/>
              <a:buChar char="•"/>
              <a:defRPr sz="1200">
                <a:latin typeface="Monaco"/>
                <a:ea typeface="Monaco"/>
                <a:cs typeface="Monaco"/>
                <a:sym typeface="Monaco"/>
              </a:defRPr>
            </a:lvl3pPr>
            <a:lvl4pPr marL="2002605" marR="0" indent="-377673">
              <a:lnSpc>
                <a:spcPct val="100000"/>
              </a:lnSpc>
              <a:spcBef>
                <a:spcPts val="2500"/>
              </a:spcBef>
              <a:buSzPct val="139000"/>
              <a:buChar char="•"/>
              <a:defRPr sz="1200">
                <a:latin typeface="Monaco"/>
                <a:ea typeface="Monaco"/>
                <a:cs typeface="Monaco"/>
                <a:sym typeface="Monaco"/>
              </a:defRPr>
            </a:lvl4pPr>
            <a:lvl5pPr marL="2459617" marR="0" indent="-377673">
              <a:lnSpc>
                <a:spcPct val="100000"/>
              </a:lnSpc>
              <a:spcBef>
                <a:spcPts val="2500"/>
              </a:spcBef>
              <a:buSzPct val="139000"/>
              <a:buChar char="•"/>
              <a:defRPr sz="12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07"/>
          <p:cNvSpPr>
            <a:spLocks noGrp="1"/>
          </p:cNvSpPr>
          <p:nvPr>
            <p:ph type="sldNum" sz="quarter" idx="10"/>
          </p:nvPr>
        </p:nvSpPr>
        <p:spPr>
          <a:xfrm>
            <a:off x="4318000" y="6388100"/>
            <a:ext cx="508000" cy="384175"/>
          </a:xfrm>
        </p:spPr>
        <p:txBody>
          <a:bodyPr/>
          <a:lstStyle>
            <a:lvl1pPr hangingPunct="1">
              <a:defRPr sz="1800">
                <a:solidFill>
                  <a:srgbClr val="000000"/>
                </a:solidFill>
              </a:defRPr>
            </a:lvl1pPr>
          </a:lstStyle>
          <a:p>
            <a:fld id="{27A551A4-A6F6-4470-9DC5-D22F6AF1C969}" type="slidenum">
              <a:rPr lang="en-US"/>
              <a:pPr/>
              <a:t>‹#›</a:t>
            </a:fld>
            <a:endParaRPr lang="en-US"/>
          </a:p>
        </p:txBody>
      </p:sp>
    </p:spTree>
    <p:extLst>
      <p:ext uri="{BB962C8B-B14F-4D97-AF65-F5344CB8AC3E}">
        <p14:creationId xmlns:p14="http://schemas.microsoft.com/office/powerpoint/2010/main" val="4060011362"/>
      </p:ext>
    </p:extLst>
  </p:cSld>
  <p:clrMapOvr>
    <a:masterClrMapping/>
  </p:clrMapOvr>
  <p:transition spd="med"/>
</p:sldLayout>
</file>

<file path=ppt/slideLayouts/slideLayout243.xml><?xml version="1.0" encoding="utf-8"?>
<p:sldLayout xmlns:a="http://schemas.openxmlformats.org/drawingml/2006/main" xmlns:r="http://schemas.openxmlformats.org/officeDocument/2006/relationships" xmlns:p="http://schemas.openxmlformats.org/presentationml/2006/main" type="tx">
  <p:cSld name="4_Titre et puces - Gauche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14" name="Shape 1814"/>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1815" name="Shape 1815"/>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100">
                <a:latin typeface="Monaco"/>
                <a:ea typeface="Monaco"/>
                <a:cs typeface="Monaco"/>
                <a:sym typeface="Monaco"/>
              </a:defRPr>
            </a:lvl1pPr>
            <a:lvl2pPr marL="1088577" marR="0" indent="-377673">
              <a:lnSpc>
                <a:spcPct val="100000"/>
              </a:lnSpc>
              <a:spcBef>
                <a:spcPts val="2500"/>
              </a:spcBef>
              <a:buClrTx/>
              <a:buSzPct val="139000"/>
              <a:buFontTx/>
              <a:buChar char="•"/>
              <a:defRPr sz="1100">
                <a:latin typeface="Monaco"/>
                <a:ea typeface="Monaco"/>
                <a:cs typeface="Monaco"/>
                <a:sym typeface="Monaco"/>
              </a:defRPr>
            </a:lvl2pPr>
            <a:lvl3pPr marL="1545593" marR="0" indent="-377673">
              <a:lnSpc>
                <a:spcPct val="100000"/>
              </a:lnSpc>
              <a:spcBef>
                <a:spcPts val="2500"/>
              </a:spcBef>
              <a:buClrTx/>
              <a:buSzPct val="139000"/>
              <a:buFontTx/>
              <a:buChar char="•"/>
              <a:defRPr sz="1100">
                <a:latin typeface="Monaco"/>
                <a:ea typeface="Monaco"/>
                <a:cs typeface="Monaco"/>
                <a:sym typeface="Monaco"/>
              </a:defRPr>
            </a:lvl3pPr>
            <a:lvl4pPr marL="2002605" marR="0" indent="-377673">
              <a:lnSpc>
                <a:spcPct val="100000"/>
              </a:lnSpc>
              <a:spcBef>
                <a:spcPts val="2500"/>
              </a:spcBef>
              <a:buSzPct val="139000"/>
              <a:buChar char="•"/>
              <a:defRPr sz="1100">
                <a:latin typeface="Monaco"/>
                <a:ea typeface="Monaco"/>
                <a:cs typeface="Monaco"/>
                <a:sym typeface="Monaco"/>
              </a:defRPr>
            </a:lvl4pPr>
            <a:lvl5pPr marL="2459617" marR="0" indent="-377673">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16"/>
          <p:cNvSpPr>
            <a:spLocks noGrp="1"/>
          </p:cNvSpPr>
          <p:nvPr>
            <p:ph type="sldNum" sz="quarter" idx="10"/>
          </p:nvPr>
        </p:nvSpPr>
        <p:spPr>
          <a:xfrm>
            <a:off x="4341813" y="6388100"/>
            <a:ext cx="460375" cy="350838"/>
          </a:xfrm>
        </p:spPr>
        <p:txBody>
          <a:bodyPr/>
          <a:lstStyle>
            <a:lvl1pPr hangingPunct="1">
              <a:defRPr sz="1600">
                <a:solidFill>
                  <a:srgbClr val="000000"/>
                </a:solidFill>
              </a:defRPr>
            </a:lvl1pPr>
          </a:lstStyle>
          <a:p>
            <a:fld id="{BEABBFB1-A7A2-4B02-989E-97823E07A23E}" type="slidenum">
              <a:rPr lang="en-US"/>
              <a:pPr/>
              <a:t>‹#›</a:t>
            </a:fld>
            <a:endParaRPr lang="en-US"/>
          </a:p>
        </p:txBody>
      </p:sp>
    </p:spTree>
    <p:extLst>
      <p:ext uri="{BB962C8B-B14F-4D97-AF65-F5344CB8AC3E}">
        <p14:creationId xmlns:p14="http://schemas.microsoft.com/office/powerpoint/2010/main" val="3514579229"/>
      </p:ext>
    </p:extLst>
  </p:cSld>
  <p:clrMapOvr>
    <a:masterClrMapping/>
  </p:clrMapOvr>
  <p:transition spd="med"/>
</p:sldLayout>
</file>

<file path=ppt/slideLayouts/slideLayout244.xml><?xml version="1.0" encoding="utf-8"?>
<p:sldLayout xmlns:a="http://schemas.openxmlformats.org/drawingml/2006/main" xmlns:r="http://schemas.openxmlformats.org/officeDocument/2006/relationships" xmlns:p="http://schemas.openxmlformats.org/presentationml/2006/main" type="tx">
  <p:cSld name="3_Titre et puces - Gauche copie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23" name="Shape 1823"/>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1824" name="Shape 1824"/>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100">
                <a:latin typeface="Monaco"/>
                <a:ea typeface="Monaco"/>
                <a:cs typeface="Monaco"/>
                <a:sym typeface="Monaco"/>
              </a:defRPr>
            </a:lvl1pPr>
            <a:lvl2pPr marL="1088577" marR="0" indent="-377673">
              <a:lnSpc>
                <a:spcPct val="100000"/>
              </a:lnSpc>
              <a:spcBef>
                <a:spcPts val="2500"/>
              </a:spcBef>
              <a:buClrTx/>
              <a:buSzPct val="139000"/>
              <a:buFontTx/>
              <a:buChar char="•"/>
              <a:defRPr sz="1100">
                <a:latin typeface="Monaco"/>
                <a:ea typeface="Monaco"/>
                <a:cs typeface="Monaco"/>
                <a:sym typeface="Monaco"/>
              </a:defRPr>
            </a:lvl2pPr>
            <a:lvl3pPr marL="1545593" marR="0" indent="-377673">
              <a:lnSpc>
                <a:spcPct val="100000"/>
              </a:lnSpc>
              <a:spcBef>
                <a:spcPts val="2500"/>
              </a:spcBef>
              <a:buClrTx/>
              <a:buSzPct val="139000"/>
              <a:buFontTx/>
              <a:buChar char="•"/>
              <a:defRPr sz="1100">
                <a:latin typeface="Monaco"/>
                <a:ea typeface="Monaco"/>
                <a:cs typeface="Monaco"/>
                <a:sym typeface="Monaco"/>
              </a:defRPr>
            </a:lvl3pPr>
            <a:lvl4pPr marL="2002605" marR="0" indent="-377673">
              <a:lnSpc>
                <a:spcPct val="100000"/>
              </a:lnSpc>
              <a:spcBef>
                <a:spcPts val="2500"/>
              </a:spcBef>
              <a:buSzPct val="139000"/>
              <a:buChar char="•"/>
              <a:defRPr sz="1100">
                <a:latin typeface="Monaco"/>
                <a:ea typeface="Monaco"/>
                <a:cs typeface="Monaco"/>
                <a:sym typeface="Monaco"/>
              </a:defRPr>
            </a:lvl4pPr>
            <a:lvl5pPr marL="2459617" marR="0" indent="-377673">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25"/>
          <p:cNvSpPr>
            <a:spLocks noGrp="1"/>
          </p:cNvSpPr>
          <p:nvPr>
            <p:ph type="sldNum" sz="quarter" idx="10"/>
          </p:nvPr>
        </p:nvSpPr>
        <p:spPr>
          <a:xfrm>
            <a:off x="4341813" y="6388100"/>
            <a:ext cx="460375" cy="350838"/>
          </a:xfrm>
        </p:spPr>
        <p:txBody>
          <a:bodyPr/>
          <a:lstStyle>
            <a:lvl1pPr hangingPunct="1">
              <a:defRPr sz="1600">
                <a:solidFill>
                  <a:srgbClr val="000000"/>
                </a:solidFill>
              </a:defRPr>
            </a:lvl1pPr>
          </a:lstStyle>
          <a:p>
            <a:fld id="{C99A1CBC-46BA-49CE-9C5E-AFB6B6C32329}" type="slidenum">
              <a:rPr lang="en-US"/>
              <a:pPr/>
              <a:t>‹#›</a:t>
            </a:fld>
            <a:endParaRPr lang="en-US"/>
          </a:p>
        </p:txBody>
      </p:sp>
    </p:spTree>
    <p:extLst>
      <p:ext uri="{BB962C8B-B14F-4D97-AF65-F5344CB8AC3E}">
        <p14:creationId xmlns:p14="http://schemas.microsoft.com/office/powerpoint/2010/main" val="3202032085"/>
      </p:ext>
    </p:extLst>
  </p:cSld>
  <p:clrMapOvr>
    <a:masterClrMapping/>
  </p:clrMapOvr>
  <p:transition spd="med"/>
</p:sldLayout>
</file>

<file path=ppt/slideLayouts/slideLayout245.xml><?xml version="1.0" encoding="utf-8"?>
<p:sldLayout xmlns:a="http://schemas.openxmlformats.org/drawingml/2006/main" xmlns:r="http://schemas.openxmlformats.org/officeDocument/2006/relationships" xmlns:p="http://schemas.openxmlformats.org/presentationml/2006/main" type="tx">
  <p:cSld name="3_Titre et puces - Gauche copi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32" name="Shape 1832"/>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1833" name="Shape 1833"/>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100">
                <a:latin typeface="Monaco"/>
                <a:ea typeface="Monaco"/>
                <a:cs typeface="Monaco"/>
                <a:sym typeface="Monaco"/>
              </a:defRPr>
            </a:lvl1pPr>
            <a:lvl2pPr marL="1088577" marR="0" indent="-377673">
              <a:lnSpc>
                <a:spcPct val="100000"/>
              </a:lnSpc>
              <a:spcBef>
                <a:spcPts val="2500"/>
              </a:spcBef>
              <a:buClrTx/>
              <a:buSzPct val="139000"/>
              <a:buFontTx/>
              <a:buChar char="•"/>
              <a:defRPr sz="1100">
                <a:latin typeface="Monaco"/>
                <a:ea typeface="Monaco"/>
                <a:cs typeface="Monaco"/>
                <a:sym typeface="Monaco"/>
              </a:defRPr>
            </a:lvl2pPr>
            <a:lvl3pPr marL="1545593" marR="0" indent="-377673">
              <a:lnSpc>
                <a:spcPct val="100000"/>
              </a:lnSpc>
              <a:spcBef>
                <a:spcPts val="2500"/>
              </a:spcBef>
              <a:buClrTx/>
              <a:buSzPct val="139000"/>
              <a:buFontTx/>
              <a:buChar char="•"/>
              <a:defRPr sz="1100">
                <a:latin typeface="Monaco"/>
                <a:ea typeface="Monaco"/>
                <a:cs typeface="Monaco"/>
                <a:sym typeface="Monaco"/>
              </a:defRPr>
            </a:lvl3pPr>
            <a:lvl4pPr marL="2002605" marR="0" indent="-377673">
              <a:lnSpc>
                <a:spcPct val="100000"/>
              </a:lnSpc>
              <a:spcBef>
                <a:spcPts val="2500"/>
              </a:spcBef>
              <a:buSzPct val="139000"/>
              <a:buChar char="•"/>
              <a:defRPr sz="1100">
                <a:latin typeface="Monaco"/>
                <a:ea typeface="Monaco"/>
                <a:cs typeface="Monaco"/>
                <a:sym typeface="Monaco"/>
              </a:defRPr>
            </a:lvl4pPr>
            <a:lvl5pPr marL="2459617" marR="0" indent="-377673">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34"/>
          <p:cNvSpPr>
            <a:spLocks noGrp="1"/>
          </p:cNvSpPr>
          <p:nvPr>
            <p:ph type="sldNum" sz="quarter" idx="10"/>
          </p:nvPr>
        </p:nvSpPr>
        <p:spPr>
          <a:xfrm>
            <a:off x="4341813" y="6388100"/>
            <a:ext cx="460375" cy="350838"/>
          </a:xfrm>
        </p:spPr>
        <p:txBody>
          <a:bodyPr/>
          <a:lstStyle>
            <a:lvl1pPr hangingPunct="1">
              <a:defRPr sz="1600">
                <a:solidFill>
                  <a:srgbClr val="000000"/>
                </a:solidFill>
              </a:defRPr>
            </a:lvl1pPr>
          </a:lstStyle>
          <a:p>
            <a:fld id="{F5BE755E-6602-4080-971E-2A2D071810F9}" type="slidenum">
              <a:rPr lang="en-US"/>
              <a:pPr/>
              <a:t>‹#›</a:t>
            </a:fld>
            <a:endParaRPr lang="en-US"/>
          </a:p>
        </p:txBody>
      </p:sp>
    </p:spTree>
    <p:extLst>
      <p:ext uri="{BB962C8B-B14F-4D97-AF65-F5344CB8AC3E}">
        <p14:creationId xmlns:p14="http://schemas.microsoft.com/office/powerpoint/2010/main" val="738315931"/>
      </p:ext>
    </p:extLst>
  </p:cSld>
  <p:clrMapOvr>
    <a:masterClrMapping/>
  </p:clrMapOvr>
  <p:transition spd="med"/>
</p:sldLayout>
</file>

<file path=ppt/slideLayouts/slideLayout246.xml><?xml version="1.0" encoding="utf-8"?>
<p:sldLayout xmlns:a="http://schemas.openxmlformats.org/drawingml/2006/main" xmlns:r="http://schemas.openxmlformats.org/officeDocument/2006/relationships" xmlns:p="http://schemas.openxmlformats.org/presentationml/2006/main" type="tx">
  <p:cSld name="3_Titre et puces - Gauche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41" name="Shape 1841"/>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1842" name="Shape 1842"/>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100">
                <a:latin typeface="Monaco"/>
                <a:ea typeface="Monaco"/>
                <a:cs typeface="Monaco"/>
                <a:sym typeface="Monaco"/>
              </a:defRPr>
            </a:lvl1pPr>
            <a:lvl2pPr marL="1088577" marR="0" indent="-377673">
              <a:lnSpc>
                <a:spcPct val="100000"/>
              </a:lnSpc>
              <a:spcBef>
                <a:spcPts val="2500"/>
              </a:spcBef>
              <a:buClrTx/>
              <a:buSzPct val="139000"/>
              <a:buFontTx/>
              <a:buChar char="•"/>
              <a:defRPr sz="1100">
                <a:latin typeface="Monaco"/>
                <a:ea typeface="Monaco"/>
                <a:cs typeface="Monaco"/>
                <a:sym typeface="Monaco"/>
              </a:defRPr>
            </a:lvl2pPr>
            <a:lvl3pPr marL="1545593" marR="0" indent="-377673">
              <a:lnSpc>
                <a:spcPct val="100000"/>
              </a:lnSpc>
              <a:spcBef>
                <a:spcPts val="2500"/>
              </a:spcBef>
              <a:buClrTx/>
              <a:buSzPct val="139000"/>
              <a:buFontTx/>
              <a:buChar char="•"/>
              <a:defRPr sz="1100">
                <a:latin typeface="Monaco"/>
                <a:ea typeface="Monaco"/>
                <a:cs typeface="Monaco"/>
                <a:sym typeface="Monaco"/>
              </a:defRPr>
            </a:lvl3pPr>
            <a:lvl4pPr marL="2002605" marR="0" indent="-377673">
              <a:lnSpc>
                <a:spcPct val="100000"/>
              </a:lnSpc>
              <a:spcBef>
                <a:spcPts val="2500"/>
              </a:spcBef>
              <a:buSzPct val="139000"/>
              <a:buChar char="•"/>
              <a:defRPr sz="1100">
                <a:latin typeface="Monaco"/>
                <a:ea typeface="Monaco"/>
                <a:cs typeface="Monaco"/>
                <a:sym typeface="Monaco"/>
              </a:defRPr>
            </a:lvl4pPr>
            <a:lvl5pPr marL="2459617" marR="0" indent="-377673">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43"/>
          <p:cNvSpPr>
            <a:spLocks noGrp="1"/>
          </p:cNvSpPr>
          <p:nvPr>
            <p:ph type="sldNum" sz="quarter" idx="10"/>
          </p:nvPr>
        </p:nvSpPr>
        <p:spPr>
          <a:xfrm>
            <a:off x="4341813" y="6388100"/>
            <a:ext cx="460375" cy="350838"/>
          </a:xfrm>
        </p:spPr>
        <p:txBody>
          <a:bodyPr/>
          <a:lstStyle>
            <a:lvl1pPr hangingPunct="1">
              <a:defRPr sz="1600">
                <a:solidFill>
                  <a:srgbClr val="000000"/>
                </a:solidFill>
              </a:defRPr>
            </a:lvl1pPr>
          </a:lstStyle>
          <a:p>
            <a:fld id="{A0F4302A-27E6-4A10-B851-356F60A01DA2}" type="slidenum">
              <a:rPr lang="en-US"/>
              <a:pPr/>
              <a:t>‹#›</a:t>
            </a:fld>
            <a:endParaRPr lang="en-US"/>
          </a:p>
        </p:txBody>
      </p:sp>
    </p:spTree>
    <p:extLst>
      <p:ext uri="{BB962C8B-B14F-4D97-AF65-F5344CB8AC3E}">
        <p14:creationId xmlns:p14="http://schemas.microsoft.com/office/powerpoint/2010/main" val="862806246"/>
      </p:ext>
    </p:extLst>
  </p:cSld>
  <p:clrMapOvr>
    <a:masterClrMapping/>
  </p:clrMapOvr>
  <p:transition spd="med"/>
</p:sldLayout>
</file>

<file path=ppt/slideLayouts/slideLayout247.xml><?xml version="1.0" encoding="utf-8"?>
<p:sldLayout xmlns:a="http://schemas.openxmlformats.org/drawingml/2006/main" xmlns:r="http://schemas.openxmlformats.org/officeDocument/2006/relationships" xmlns:p="http://schemas.openxmlformats.org/presentationml/2006/main" type="tx">
  <p:cSld name="3_Titre et puces - Gauche copi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50" name="Shape 1850"/>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1851" name="Shape 1851"/>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100">
                <a:latin typeface="Monaco"/>
                <a:ea typeface="Monaco"/>
                <a:cs typeface="Monaco"/>
                <a:sym typeface="Monaco"/>
              </a:defRPr>
            </a:lvl1pPr>
            <a:lvl2pPr marL="1088577" marR="0" indent="-377673">
              <a:lnSpc>
                <a:spcPct val="100000"/>
              </a:lnSpc>
              <a:spcBef>
                <a:spcPts val="2500"/>
              </a:spcBef>
              <a:buClrTx/>
              <a:buSzPct val="139000"/>
              <a:buFontTx/>
              <a:buChar char="•"/>
              <a:defRPr sz="1100">
                <a:latin typeface="Monaco"/>
                <a:ea typeface="Monaco"/>
                <a:cs typeface="Monaco"/>
                <a:sym typeface="Monaco"/>
              </a:defRPr>
            </a:lvl2pPr>
            <a:lvl3pPr marL="1545593" marR="0" indent="-377673">
              <a:lnSpc>
                <a:spcPct val="100000"/>
              </a:lnSpc>
              <a:spcBef>
                <a:spcPts val="2500"/>
              </a:spcBef>
              <a:buClrTx/>
              <a:buSzPct val="139000"/>
              <a:buFontTx/>
              <a:buChar char="•"/>
              <a:defRPr sz="1100">
                <a:latin typeface="Monaco"/>
                <a:ea typeface="Monaco"/>
                <a:cs typeface="Monaco"/>
                <a:sym typeface="Monaco"/>
              </a:defRPr>
            </a:lvl3pPr>
            <a:lvl4pPr marL="2002605" marR="0" indent="-377673">
              <a:lnSpc>
                <a:spcPct val="100000"/>
              </a:lnSpc>
              <a:spcBef>
                <a:spcPts val="2500"/>
              </a:spcBef>
              <a:buSzPct val="139000"/>
              <a:buChar char="•"/>
              <a:defRPr sz="1100">
                <a:latin typeface="Monaco"/>
                <a:ea typeface="Monaco"/>
                <a:cs typeface="Monaco"/>
                <a:sym typeface="Monaco"/>
              </a:defRPr>
            </a:lvl4pPr>
            <a:lvl5pPr marL="2459617" marR="0" indent="-377673">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52"/>
          <p:cNvSpPr>
            <a:spLocks noGrp="1"/>
          </p:cNvSpPr>
          <p:nvPr>
            <p:ph type="sldNum" sz="quarter" idx="10"/>
          </p:nvPr>
        </p:nvSpPr>
        <p:spPr>
          <a:xfrm>
            <a:off x="4341813" y="6388100"/>
            <a:ext cx="460375" cy="350838"/>
          </a:xfrm>
        </p:spPr>
        <p:txBody>
          <a:bodyPr/>
          <a:lstStyle>
            <a:lvl1pPr hangingPunct="1">
              <a:defRPr sz="1600">
                <a:solidFill>
                  <a:srgbClr val="000000"/>
                </a:solidFill>
              </a:defRPr>
            </a:lvl1pPr>
          </a:lstStyle>
          <a:p>
            <a:fld id="{96B18F08-B630-4186-B840-1B219184AFF3}" type="slidenum">
              <a:rPr lang="en-US"/>
              <a:pPr/>
              <a:t>‹#›</a:t>
            </a:fld>
            <a:endParaRPr lang="en-US"/>
          </a:p>
        </p:txBody>
      </p:sp>
    </p:spTree>
    <p:extLst>
      <p:ext uri="{BB962C8B-B14F-4D97-AF65-F5344CB8AC3E}">
        <p14:creationId xmlns:p14="http://schemas.microsoft.com/office/powerpoint/2010/main" val="2230246"/>
      </p:ext>
    </p:extLst>
  </p:cSld>
  <p:clrMapOvr>
    <a:masterClrMapping/>
  </p:clrMapOvr>
  <p:transition spd="med"/>
</p:sldLayout>
</file>

<file path=ppt/slideLayouts/slideLayout248.xml><?xml version="1.0" encoding="utf-8"?>
<p:sldLayout xmlns:a="http://schemas.openxmlformats.org/drawingml/2006/main" xmlns:r="http://schemas.openxmlformats.org/officeDocument/2006/relationships" xmlns:p="http://schemas.openxmlformats.org/presentationml/2006/main" type="tx">
  <p:cSld name="3_Titre et puces - Gauche copie 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59" name="Shape 1859"/>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1860" name="Shape 1860"/>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100">
                <a:latin typeface="Monaco"/>
                <a:ea typeface="Monaco"/>
                <a:cs typeface="Monaco"/>
                <a:sym typeface="Monaco"/>
              </a:defRPr>
            </a:lvl1pPr>
            <a:lvl2pPr marL="1088577" marR="0" indent="-377673">
              <a:lnSpc>
                <a:spcPct val="100000"/>
              </a:lnSpc>
              <a:spcBef>
                <a:spcPts val="2500"/>
              </a:spcBef>
              <a:buClrTx/>
              <a:buSzPct val="139000"/>
              <a:buFontTx/>
              <a:buChar char="•"/>
              <a:defRPr sz="1100">
                <a:latin typeface="Monaco"/>
                <a:ea typeface="Monaco"/>
                <a:cs typeface="Monaco"/>
                <a:sym typeface="Monaco"/>
              </a:defRPr>
            </a:lvl2pPr>
            <a:lvl3pPr marL="1545593" marR="0" indent="-377673">
              <a:lnSpc>
                <a:spcPct val="100000"/>
              </a:lnSpc>
              <a:spcBef>
                <a:spcPts val="2500"/>
              </a:spcBef>
              <a:buClrTx/>
              <a:buSzPct val="139000"/>
              <a:buFontTx/>
              <a:buChar char="•"/>
              <a:defRPr sz="1100">
                <a:latin typeface="Monaco"/>
                <a:ea typeface="Monaco"/>
                <a:cs typeface="Monaco"/>
                <a:sym typeface="Monaco"/>
              </a:defRPr>
            </a:lvl3pPr>
            <a:lvl4pPr marL="2002605" marR="0" indent="-377673">
              <a:lnSpc>
                <a:spcPct val="100000"/>
              </a:lnSpc>
              <a:spcBef>
                <a:spcPts val="2500"/>
              </a:spcBef>
              <a:buSzPct val="139000"/>
              <a:buChar char="•"/>
              <a:defRPr sz="1100">
                <a:latin typeface="Monaco"/>
                <a:ea typeface="Monaco"/>
                <a:cs typeface="Monaco"/>
                <a:sym typeface="Monaco"/>
              </a:defRPr>
            </a:lvl4pPr>
            <a:lvl5pPr marL="2459617" marR="0" indent="-377673">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61"/>
          <p:cNvSpPr>
            <a:spLocks noGrp="1"/>
          </p:cNvSpPr>
          <p:nvPr>
            <p:ph type="sldNum" sz="quarter" idx="10"/>
          </p:nvPr>
        </p:nvSpPr>
        <p:spPr>
          <a:xfrm>
            <a:off x="4341813" y="6388100"/>
            <a:ext cx="460375" cy="350838"/>
          </a:xfrm>
        </p:spPr>
        <p:txBody>
          <a:bodyPr/>
          <a:lstStyle>
            <a:lvl1pPr hangingPunct="1">
              <a:defRPr sz="1600">
                <a:solidFill>
                  <a:srgbClr val="000000"/>
                </a:solidFill>
              </a:defRPr>
            </a:lvl1pPr>
          </a:lstStyle>
          <a:p>
            <a:fld id="{F7769C33-D48C-479D-9FBB-BB4D339B10F6}" type="slidenum">
              <a:rPr lang="en-US"/>
              <a:pPr/>
              <a:t>‹#›</a:t>
            </a:fld>
            <a:endParaRPr lang="en-US"/>
          </a:p>
        </p:txBody>
      </p:sp>
    </p:spTree>
    <p:extLst>
      <p:ext uri="{BB962C8B-B14F-4D97-AF65-F5344CB8AC3E}">
        <p14:creationId xmlns:p14="http://schemas.microsoft.com/office/powerpoint/2010/main" val="3017491894"/>
      </p:ext>
    </p:extLst>
  </p:cSld>
  <p:clrMapOvr>
    <a:masterClrMapping/>
  </p:clrMapOvr>
  <p:transition spd="med"/>
</p:sldLayout>
</file>

<file path=ppt/slideLayouts/slideLayout249.xml><?xml version="1.0" encoding="utf-8"?>
<p:sldLayout xmlns:a="http://schemas.openxmlformats.org/drawingml/2006/main" xmlns:r="http://schemas.openxmlformats.org/officeDocument/2006/relationships" xmlns:p="http://schemas.openxmlformats.org/presentationml/2006/main" type="tx">
  <p:cSld name="3_Titre et puces - Gauche copie 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68" name="Shape 1868"/>
          <p:cNvSpPr>
            <a:spLocks noGrp="1"/>
          </p:cNvSpPr>
          <p:nvPr>
            <p:ph type="title"/>
          </p:nvPr>
        </p:nvSpPr>
        <p:spPr>
          <a:xfrm>
            <a:off x="635000" y="144683"/>
            <a:ext cx="7861300" cy="1793434"/>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1869" name="Shape 1869"/>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lstStyle>
            <a:lvl1pPr marL="631568" marR="0" indent="-377673">
              <a:lnSpc>
                <a:spcPct val="100000"/>
              </a:lnSpc>
              <a:spcBef>
                <a:spcPts val="2500"/>
              </a:spcBef>
              <a:buClrTx/>
              <a:buSzPct val="139000"/>
              <a:buFontTx/>
              <a:buChar char="•"/>
              <a:defRPr sz="1100">
                <a:latin typeface="Monaco"/>
                <a:ea typeface="Monaco"/>
                <a:cs typeface="Monaco"/>
                <a:sym typeface="Monaco"/>
              </a:defRPr>
            </a:lvl1pPr>
            <a:lvl2pPr marL="1088577" marR="0" indent="-377673">
              <a:lnSpc>
                <a:spcPct val="100000"/>
              </a:lnSpc>
              <a:spcBef>
                <a:spcPts val="2500"/>
              </a:spcBef>
              <a:buClrTx/>
              <a:buSzPct val="139000"/>
              <a:buFontTx/>
              <a:buChar char="•"/>
              <a:defRPr sz="1100">
                <a:latin typeface="Monaco"/>
                <a:ea typeface="Monaco"/>
                <a:cs typeface="Monaco"/>
                <a:sym typeface="Monaco"/>
              </a:defRPr>
            </a:lvl2pPr>
            <a:lvl3pPr marL="1545593" marR="0" indent="-377673">
              <a:lnSpc>
                <a:spcPct val="100000"/>
              </a:lnSpc>
              <a:spcBef>
                <a:spcPts val="2500"/>
              </a:spcBef>
              <a:buClrTx/>
              <a:buSzPct val="139000"/>
              <a:buFontTx/>
              <a:buChar char="•"/>
              <a:defRPr sz="1100">
                <a:latin typeface="Monaco"/>
                <a:ea typeface="Monaco"/>
                <a:cs typeface="Monaco"/>
                <a:sym typeface="Monaco"/>
              </a:defRPr>
            </a:lvl3pPr>
            <a:lvl4pPr marL="2002605" marR="0" indent="-377673">
              <a:lnSpc>
                <a:spcPct val="100000"/>
              </a:lnSpc>
              <a:spcBef>
                <a:spcPts val="2500"/>
              </a:spcBef>
              <a:buSzPct val="139000"/>
              <a:buChar char="•"/>
              <a:defRPr sz="1100">
                <a:latin typeface="Monaco"/>
                <a:ea typeface="Monaco"/>
                <a:cs typeface="Monaco"/>
                <a:sym typeface="Monaco"/>
              </a:defRPr>
            </a:lvl4pPr>
            <a:lvl5pPr marL="2459617" marR="0" indent="-377673">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70"/>
          <p:cNvSpPr>
            <a:spLocks noGrp="1"/>
          </p:cNvSpPr>
          <p:nvPr>
            <p:ph type="sldNum" sz="quarter" idx="10"/>
          </p:nvPr>
        </p:nvSpPr>
        <p:spPr>
          <a:xfrm>
            <a:off x="4341813" y="6388100"/>
            <a:ext cx="460375" cy="350838"/>
          </a:xfrm>
        </p:spPr>
        <p:txBody>
          <a:bodyPr/>
          <a:lstStyle>
            <a:lvl1pPr hangingPunct="1">
              <a:defRPr sz="1600">
                <a:solidFill>
                  <a:srgbClr val="000000"/>
                </a:solidFill>
              </a:defRPr>
            </a:lvl1pPr>
          </a:lstStyle>
          <a:p>
            <a:fld id="{1A29F2D0-91D9-4858-9ED2-7DA04F6FB3DB}" type="slidenum">
              <a:rPr lang="en-US"/>
              <a:pPr/>
              <a:t>‹#›</a:t>
            </a:fld>
            <a:endParaRPr lang="en-US"/>
          </a:p>
        </p:txBody>
      </p:sp>
    </p:spTree>
    <p:extLst>
      <p:ext uri="{BB962C8B-B14F-4D97-AF65-F5344CB8AC3E}">
        <p14:creationId xmlns:p14="http://schemas.microsoft.com/office/powerpoint/2010/main" val="2944223912"/>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a:t>Click to edit Master subtitle style</a:t>
            </a:r>
            <a:endParaRPr lang="en-US" dirty="0"/>
          </a:p>
        </p:txBody>
      </p:sp>
      <p:sp>
        <p:nvSpPr>
          <p:cNvPr id="4" name="Footer Placeholder 4">
            <a:extLst/>
          </p:cNvPr>
          <p:cNvSpPr>
            <a:spLocks noGrp="1"/>
          </p:cNvSpPr>
          <p:nvPr>
            <p:ph type="ftr" sz="quarter" idx="10"/>
          </p:nvPr>
        </p:nvSpPr>
        <p:spPr/>
        <p:txBody>
          <a:bodyPr/>
          <a:lstStyle>
            <a:lvl1pPr>
              <a:defRPr/>
            </a:lvl1pPr>
          </a:lstStyle>
          <a:p>
            <a:pPr>
              <a:defRPr/>
            </a:pPr>
            <a:endParaRPr lang="en-US"/>
          </a:p>
        </p:txBody>
      </p:sp>
      <p:sp>
        <p:nvSpPr>
          <p:cNvPr id="5" name="Slide Number Placeholder 5">
            <a:extLst/>
          </p:cNvPr>
          <p:cNvSpPr>
            <a:spLocks noGrp="1"/>
          </p:cNvSpPr>
          <p:nvPr>
            <p:ph type="sldNum" sz="quarter" idx="11"/>
          </p:nvPr>
        </p:nvSpPr>
        <p:spPr/>
        <p:txBody>
          <a:bodyPr/>
          <a:lstStyle>
            <a:lvl1pPr>
              <a:defRPr/>
            </a:lvl1pPr>
          </a:lstStyle>
          <a:p>
            <a:pPr>
              <a:defRPr/>
            </a:pPr>
            <a:fld id="{2BC36BC7-1D11-D745-A132-CCD0805E8B42}" type="slidenum">
              <a:rPr lang="en-US"/>
              <a:pPr>
                <a:defRPr/>
              </a:pPr>
              <a:t>‹#›</a:t>
            </a:fld>
            <a:endParaRPr lang="en-US"/>
          </a:p>
        </p:txBody>
      </p:sp>
      <p:sp>
        <p:nvSpPr>
          <p:cNvPr id="6" name="Date Placeholder 4">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solidFill>
                  <a:prstClr val="black"/>
                </a:solidFill>
                <a:ea typeface="MS PGothic" charset="0"/>
                <a:cs typeface="Arial" charset="0"/>
              </a:defRPr>
            </a:lvl1pPr>
          </a:lstStyle>
          <a:p>
            <a:pPr>
              <a:defRPr/>
            </a:pPr>
            <a:fld id="{82123E99-8558-5D48-9289-BF92A1EE6EA9}" type="datetimeFigureOut">
              <a:rPr lang="en-US"/>
              <a:pPr>
                <a:defRPr/>
              </a:pPr>
              <a:t>10/23/18</a:t>
            </a:fld>
            <a:endParaRPr lang="en-US"/>
          </a:p>
        </p:txBody>
      </p:sp>
    </p:spTree>
    <p:extLst>
      <p:ext uri="{BB962C8B-B14F-4D97-AF65-F5344CB8AC3E}">
        <p14:creationId xmlns:p14="http://schemas.microsoft.com/office/powerpoint/2010/main" val="4034213807"/>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tx">
  <p:cSld name="4_Default - Title and Content">
    <p:bg>
      <p:bgPr>
        <a:solidFill>
          <a:srgbClr val="FFFFFF"/>
        </a:solidFill>
        <a:effectLst/>
      </p:bgPr>
    </p:bg>
    <p:spTree>
      <p:nvGrpSpPr>
        <p:cNvPr id="1" name=""/>
        <p:cNvGrpSpPr/>
        <p:nvPr/>
      </p:nvGrpSpPr>
      <p:grpSpPr>
        <a:xfrm>
          <a:off x="0" y="0"/>
          <a:ext cx="0" cy="0"/>
          <a:chOff x="0" y="0"/>
          <a:chExt cx="0" cy="0"/>
        </a:xfrm>
      </p:grpSpPr>
      <p:sp>
        <p:nvSpPr>
          <p:cNvPr id="1877" name="Shape 1877"/>
          <p:cNvSpPr>
            <a:spLocks noGrp="1"/>
          </p:cNvSpPr>
          <p:nvPr>
            <p:ph type="title"/>
          </p:nvPr>
        </p:nvSpPr>
        <p:spPr>
          <a:xfrm>
            <a:off x="457200" y="274645"/>
            <a:ext cx="8229600" cy="1143001"/>
          </a:xfrm>
          <a:prstGeom prst="rect">
            <a:avLst/>
          </a:prstGeom>
          <a:solidFill>
            <a:srgbClr val="9ECEFA"/>
          </a:solidFill>
          <a:ln w="9525">
            <a:round/>
          </a:ln>
        </p:spPr>
        <p:txBody>
          <a:bodyPr lIns="38084" tIns="38084" rIns="38084" bIns="38084"/>
          <a:lstStyle>
            <a:lvl1pPr marL="0" marR="0" algn="ctr" defTabSz="457011">
              <a:defRPr sz="4000" b="0">
                <a:solidFill>
                  <a:srgbClr val="000000"/>
                </a:solidFill>
                <a:uFill>
                  <a:solidFill>
                    <a:srgbClr val="000000"/>
                  </a:solidFill>
                </a:uFill>
                <a:latin typeface="Calibri"/>
                <a:ea typeface="Calibri"/>
                <a:cs typeface="Calibri"/>
                <a:sym typeface="Calibri"/>
              </a:defRPr>
            </a:lvl1pPr>
          </a:lstStyle>
          <a:p>
            <a:r>
              <a:t>Texte du titre</a:t>
            </a:r>
          </a:p>
        </p:txBody>
      </p:sp>
      <p:sp>
        <p:nvSpPr>
          <p:cNvPr id="1878" name="Shape 1878"/>
          <p:cNvSpPr>
            <a:spLocks noGrp="1"/>
          </p:cNvSpPr>
          <p:nvPr>
            <p:ph type="body" idx="1"/>
          </p:nvPr>
        </p:nvSpPr>
        <p:spPr>
          <a:xfrm>
            <a:off x="457200" y="1600200"/>
            <a:ext cx="8229600" cy="5257802"/>
          </a:xfrm>
          <a:prstGeom prst="rect">
            <a:avLst/>
          </a:prstGeom>
          <a:ln w="9525">
            <a:round/>
          </a:ln>
        </p:spPr>
        <p:txBody>
          <a:bodyPr lIns="38084" tIns="38084" rIns="38084" bIns="38084"/>
          <a:lstStyle>
            <a:lvl1pPr marL="342761" marR="0" defTabSz="457011">
              <a:lnSpc>
                <a:spcPct val="100000"/>
              </a:lnSpc>
              <a:spcBef>
                <a:spcPts val="700"/>
              </a:spcBef>
              <a:buClr>
                <a:srgbClr val="000000"/>
              </a:buClr>
              <a:buFont typeface="Arial"/>
              <a:buChar char="•"/>
              <a:defRPr sz="3200">
                <a:solidFill>
                  <a:srgbClr val="000000"/>
                </a:solidFill>
                <a:uFill>
                  <a:solidFill>
                    <a:srgbClr val="000000"/>
                  </a:solidFill>
                </a:uFill>
                <a:latin typeface="Calibri"/>
                <a:ea typeface="Calibri"/>
                <a:cs typeface="Calibri"/>
                <a:sym typeface="Calibri"/>
              </a:defRPr>
            </a:lvl1pPr>
            <a:lvl2pPr marL="742646" marR="0" defTabSz="457011">
              <a:lnSpc>
                <a:spcPct val="100000"/>
              </a:lnSpc>
              <a:buClr>
                <a:srgbClr val="000000"/>
              </a:buClr>
              <a:buSzPct val="100000"/>
              <a:buChar char=""/>
              <a:defRPr sz="2800">
                <a:solidFill>
                  <a:srgbClr val="000000"/>
                </a:solidFill>
                <a:uFill>
                  <a:solidFill>
                    <a:srgbClr val="000000"/>
                  </a:solidFill>
                </a:uFill>
                <a:latin typeface="Calibri"/>
                <a:ea typeface="Calibri"/>
                <a:cs typeface="Calibri"/>
                <a:sym typeface="Calibri"/>
              </a:defRPr>
            </a:lvl2pPr>
            <a:lvl3pPr marL="1142530" marR="0" defTabSz="457011">
              <a:lnSpc>
                <a:spcPct val="100000"/>
              </a:lnSpc>
              <a:buClr>
                <a:srgbClr val="000000"/>
              </a:buClr>
              <a:buSzPct val="100000"/>
              <a:buChar char=""/>
              <a:defRPr>
                <a:solidFill>
                  <a:srgbClr val="000000"/>
                </a:solidFill>
                <a:uFill>
                  <a:solidFill>
                    <a:srgbClr val="000000"/>
                  </a:solidFill>
                </a:uFill>
                <a:latin typeface="Calibri"/>
                <a:ea typeface="Calibri"/>
                <a:cs typeface="Calibri"/>
                <a:sym typeface="Calibri"/>
              </a:defRPr>
            </a:lvl3pPr>
            <a:lvl4pPr marL="1599544" marR="0" defTabSz="457011">
              <a:lnSpc>
                <a:spcPct val="100000"/>
              </a:lnSpc>
              <a:buClr>
                <a:srgbClr val="000000"/>
              </a:buClr>
              <a:buFont typeface="Courier New"/>
              <a:buChar char="o"/>
              <a:defRPr>
                <a:solidFill>
                  <a:srgbClr val="000000"/>
                </a:solidFill>
                <a:uFill>
                  <a:solidFill>
                    <a:srgbClr val="000000"/>
                  </a:solidFill>
                </a:uFill>
                <a:latin typeface="Calibri"/>
                <a:ea typeface="Calibri"/>
                <a:cs typeface="Calibri"/>
                <a:sym typeface="Calibri"/>
              </a:defRPr>
            </a:lvl4pPr>
            <a:lvl5pPr marL="2056560" marR="0" defTabSz="457011">
              <a:lnSpc>
                <a:spcPct val="100000"/>
              </a:lnSpc>
              <a:buClr>
                <a:srgbClr val="000000"/>
              </a:buClr>
              <a:buFont typeface="Arial"/>
              <a:defRPr>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4" name="Shape 1879"/>
          <p:cNvSpPr>
            <a:spLocks noGrp="1"/>
          </p:cNvSpPr>
          <p:nvPr>
            <p:ph type="sldNum" sz="quarter" idx="10"/>
          </p:nvPr>
        </p:nvSpPr>
        <p:spPr>
          <a:xfrm>
            <a:off x="8334375" y="6415088"/>
            <a:ext cx="352425" cy="358775"/>
          </a:xfrm>
          <a:ln>
            <a:round/>
          </a:ln>
        </p:spPr>
        <p:txBody>
          <a:bodyPr lIns="38084" tIns="38084" rIns="38084" bIns="38084" anchor="ctr"/>
          <a:lstStyle>
            <a:lvl1pPr algn="r" hangingPunct="1">
              <a:defRPr sz="1700">
                <a:solidFill>
                  <a:srgbClr val="9B9B9B"/>
                </a:solidFill>
                <a:latin typeface="Calibri" pitchFamily="34" charset="0"/>
                <a:sym typeface="Calibri" pitchFamily="34" charset="0"/>
              </a:defRPr>
            </a:lvl1pPr>
          </a:lstStyle>
          <a:p>
            <a:fld id="{51EAFD1F-5C52-4D8C-8DAD-FC950CDE9D9E}" type="slidenum">
              <a:rPr lang="en-US"/>
              <a:pPr/>
              <a:t>‹#›</a:t>
            </a:fld>
            <a:endParaRPr lang="en-US"/>
          </a:p>
        </p:txBody>
      </p:sp>
    </p:spTree>
    <p:extLst>
      <p:ext uri="{BB962C8B-B14F-4D97-AF65-F5344CB8AC3E}">
        <p14:creationId xmlns:p14="http://schemas.microsoft.com/office/powerpoint/2010/main" val="1396568505"/>
      </p:ext>
    </p:extLst>
  </p:cSld>
  <p:clrMapOvr>
    <a:masterClrMapping/>
  </p:clrMapOvr>
  <p:transition spd="med"/>
</p:sldLayout>
</file>

<file path=ppt/slideLayouts/slideLayout251.xml><?xml version="1.0" encoding="utf-8"?>
<p:sldLayout xmlns:a="http://schemas.openxmlformats.org/drawingml/2006/main" xmlns:r="http://schemas.openxmlformats.org/officeDocument/2006/relationships" xmlns:p="http://schemas.openxmlformats.org/presentationml/2006/main" type="tx">
  <p:cSld name="1_Default - Comparison">
    <p:bg>
      <p:bgPr>
        <a:solidFill>
          <a:srgbClr val="FFFFFF"/>
        </a:solidFill>
        <a:effectLst/>
      </p:bgPr>
    </p:bg>
    <p:spTree>
      <p:nvGrpSpPr>
        <p:cNvPr id="1" name=""/>
        <p:cNvGrpSpPr/>
        <p:nvPr/>
      </p:nvGrpSpPr>
      <p:grpSpPr>
        <a:xfrm>
          <a:off x="0" y="0"/>
          <a:ext cx="0" cy="0"/>
          <a:chOff x="0" y="0"/>
          <a:chExt cx="0" cy="0"/>
        </a:xfrm>
      </p:grpSpPr>
      <p:sp>
        <p:nvSpPr>
          <p:cNvPr id="1886" name="Shape 1886"/>
          <p:cNvSpPr>
            <a:spLocks noGrp="1"/>
          </p:cNvSpPr>
          <p:nvPr>
            <p:ph type="body" sz="half" idx="13"/>
          </p:nvPr>
        </p:nvSpPr>
        <p:spPr>
          <a:xfrm>
            <a:off x="457200" y="2174882"/>
            <a:ext cx="4040188" cy="3951289"/>
          </a:xfrm>
          <a:prstGeom prst="rect">
            <a:avLst/>
          </a:prstGeom>
          <a:ln w="9525">
            <a:round/>
          </a:ln>
        </p:spPr>
        <p:txBody>
          <a:bodyPr lIns="38084" tIns="38084" rIns="38084" bIns="38084"/>
          <a:lstStyle>
            <a:lvl1pPr marL="342761" marR="0" defTabSz="457011">
              <a:lnSpc>
                <a:spcPct val="100000"/>
              </a:lnSpc>
              <a:spcBef>
                <a:spcPts val="500"/>
              </a:spcBef>
              <a:buClr>
                <a:srgbClr val="000000"/>
              </a:buClr>
              <a:buFont typeface="Arial"/>
              <a:buChar char="•"/>
              <a:defRPr sz="2400">
                <a:solidFill>
                  <a:srgbClr val="000000"/>
                </a:solidFill>
                <a:uFill>
                  <a:solidFill>
                    <a:srgbClr val="000000"/>
                  </a:solidFill>
                </a:uFill>
                <a:latin typeface="Calibri"/>
                <a:ea typeface="Calibri"/>
                <a:cs typeface="Calibri"/>
                <a:sym typeface="Calibri"/>
              </a:defRPr>
            </a:lvl1pPr>
          </a:lstStyle>
          <a:p>
            <a:r>
              <a:t>Click to edit Master text styles</a:t>
            </a:r>
          </a:p>
        </p:txBody>
      </p:sp>
      <p:sp>
        <p:nvSpPr>
          <p:cNvPr id="1887" name="Shape 1887"/>
          <p:cNvSpPr>
            <a:spLocks noGrp="1"/>
          </p:cNvSpPr>
          <p:nvPr>
            <p:ph type="body" sz="quarter" idx="14"/>
          </p:nvPr>
        </p:nvSpPr>
        <p:spPr>
          <a:xfrm>
            <a:off x="4645026" y="1535120"/>
            <a:ext cx="4041775" cy="639763"/>
          </a:xfrm>
          <a:prstGeom prst="rect">
            <a:avLst/>
          </a:prstGeom>
          <a:ln w="9525">
            <a:round/>
          </a:ln>
        </p:spPr>
        <p:txBody>
          <a:bodyPr lIns="38084" tIns="38084" rIns="38084" bIns="38084" anchor="b"/>
          <a:lstStyle>
            <a:lvl1pPr marL="0" marR="0" indent="0" defTabSz="457011">
              <a:lnSpc>
                <a:spcPct val="100000"/>
              </a:lnSpc>
              <a:spcBef>
                <a:spcPts val="500"/>
              </a:spcBef>
              <a:buClr>
                <a:srgbClr val="000000"/>
              </a:buClr>
              <a:buSzTx/>
              <a:buFontTx/>
              <a:buNone/>
              <a:defRPr sz="2400">
                <a:solidFill>
                  <a:srgbClr val="000000"/>
                </a:solidFill>
                <a:uFill>
                  <a:solidFill>
                    <a:srgbClr val="000000"/>
                  </a:solidFill>
                </a:uFill>
                <a:latin typeface="Calibri"/>
                <a:ea typeface="Calibri"/>
                <a:cs typeface="Calibri"/>
                <a:sym typeface="Calibri"/>
              </a:defRPr>
            </a:lvl1pPr>
          </a:lstStyle>
          <a:p>
            <a:r>
              <a:t>Click to edit Master text styles</a:t>
            </a:r>
          </a:p>
        </p:txBody>
      </p:sp>
      <p:sp>
        <p:nvSpPr>
          <p:cNvPr id="1888" name="Shape 1888"/>
          <p:cNvSpPr>
            <a:spLocks noGrp="1"/>
          </p:cNvSpPr>
          <p:nvPr>
            <p:ph type="body" sz="half" idx="15"/>
          </p:nvPr>
        </p:nvSpPr>
        <p:spPr>
          <a:xfrm>
            <a:off x="4645026" y="2174882"/>
            <a:ext cx="4041775" cy="3951289"/>
          </a:xfrm>
          <a:prstGeom prst="rect">
            <a:avLst/>
          </a:prstGeom>
          <a:ln w="9525">
            <a:round/>
          </a:ln>
        </p:spPr>
        <p:txBody>
          <a:bodyPr lIns="38084" tIns="38084" rIns="38084" bIns="38084"/>
          <a:lstStyle>
            <a:lvl1pPr marL="342761" marR="0" defTabSz="457011">
              <a:lnSpc>
                <a:spcPct val="100000"/>
              </a:lnSpc>
              <a:spcBef>
                <a:spcPts val="500"/>
              </a:spcBef>
              <a:buClr>
                <a:srgbClr val="000000"/>
              </a:buClr>
              <a:buFont typeface="Arial"/>
              <a:buChar char="•"/>
              <a:defRPr sz="2400">
                <a:solidFill>
                  <a:srgbClr val="000000"/>
                </a:solidFill>
                <a:uFill>
                  <a:solidFill>
                    <a:srgbClr val="000000"/>
                  </a:solidFill>
                </a:uFill>
                <a:latin typeface="Calibri"/>
                <a:ea typeface="Calibri"/>
                <a:cs typeface="Calibri"/>
                <a:sym typeface="Calibri"/>
              </a:defRPr>
            </a:lvl1pPr>
          </a:lstStyle>
          <a:p>
            <a:r>
              <a:t>Click to edit Master text styles</a:t>
            </a:r>
          </a:p>
        </p:txBody>
      </p:sp>
      <p:sp>
        <p:nvSpPr>
          <p:cNvPr id="1889" name="Shape 1889"/>
          <p:cNvSpPr>
            <a:spLocks noGrp="1"/>
          </p:cNvSpPr>
          <p:nvPr>
            <p:ph type="title"/>
          </p:nvPr>
        </p:nvSpPr>
        <p:spPr>
          <a:xfrm>
            <a:off x="457200" y="274645"/>
            <a:ext cx="8229600" cy="1143001"/>
          </a:xfrm>
          <a:prstGeom prst="rect">
            <a:avLst/>
          </a:prstGeom>
          <a:solidFill>
            <a:srgbClr val="9ECEFA"/>
          </a:solidFill>
          <a:ln w="9525">
            <a:round/>
          </a:ln>
        </p:spPr>
        <p:txBody>
          <a:bodyPr lIns="38084" tIns="38084" rIns="38084" bIns="38084"/>
          <a:lstStyle>
            <a:lvl1pPr marL="0" marR="0" algn="ctr" defTabSz="457011">
              <a:defRPr sz="4000" b="0">
                <a:solidFill>
                  <a:srgbClr val="000000"/>
                </a:solidFill>
                <a:uFill>
                  <a:solidFill>
                    <a:srgbClr val="000000"/>
                  </a:solidFill>
                </a:uFill>
                <a:latin typeface="Calibri"/>
                <a:ea typeface="Calibri"/>
                <a:cs typeface="Calibri"/>
                <a:sym typeface="Calibri"/>
              </a:defRPr>
            </a:lvl1pPr>
          </a:lstStyle>
          <a:p>
            <a:r>
              <a:t>Texte du titre</a:t>
            </a:r>
          </a:p>
        </p:txBody>
      </p:sp>
      <p:sp>
        <p:nvSpPr>
          <p:cNvPr id="1890" name="Shape 1890"/>
          <p:cNvSpPr>
            <a:spLocks noGrp="1"/>
          </p:cNvSpPr>
          <p:nvPr>
            <p:ph type="body" sz="quarter" idx="1"/>
          </p:nvPr>
        </p:nvSpPr>
        <p:spPr>
          <a:xfrm>
            <a:off x="457200" y="1417638"/>
            <a:ext cx="4040188" cy="757238"/>
          </a:xfrm>
          <a:prstGeom prst="rect">
            <a:avLst/>
          </a:prstGeom>
          <a:ln w="9525">
            <a:round/>
          </a:ln>
        </p:spPr>
        <p:txBody>
          <a:bodyPr lIns="38084" tIns="38084" rIns="38084" bIns="38084" anchor="b"/>
          <a:lstStyle>
            <a:lvl1pPr marL="0" marR="0" indent="0" defTabSz="457011">
              <a:lnSpc>
                <a:spcPct val="100000"/>
              </a:lnSpc>
              <a:spcBef>
                <a:spcPts val="500"/>
              </a:spcBef>
              <a:buClr>
                <a:srgbClr val="000000"/>
              </a:buClr>
              <a:buSzTx/>
              <a:buFontTx/>
              <a:buNone/>
              <a:defRPr sz="2400" b="1">
                <a:solidFill>
                  <a:srgbClr val="000000"/>
                </a:solidFill>
                <a:uFill>
                  <a:solidFill>
                    <a:srgbClr val="000000"/>
                  </a:solidFill>
                </a:uFill>
                <a:latin typeface="Calibri"/>
                <a:ea typeface="Calibri"/>
                <a:cs typeface="Calibri"/>
                <a:sym typeface="Calibri"/>
              </a:defRPr>
            </a:lvl1pPr>
            <a:lvl2pPr marL="457011" marR="0" indent="0" defTabSz="457011">
              <a:lnSpc>
                <a:spcPct val="100000"/>
              </a:lnSpc>
              <a:spcBef>
                <a:spcPts val="400"/>
              </a:spcBef>
              <a:buClr>
                <a:srgbClr val="000000"/>
              </a:buClr>
              <a:buSzTx/>
              <a:buFontTx/>
              <a:buNone/>
              <a:defRPr sz="2000" b="1">
                <a:solidFill>
                  <a:srgbClr val="000000"/>
                </a:solidFill>
                <a:uFill>
                  <a:solidFill>
                    <a:srgbClr val="000000"/>
                  </a:solidFill>
                </a:uFill>
                <a:latin typeface="Calibri"/>
                <a:ea typeface="Calibri"/>
                <a:cs typeface="Calibri"/>
                <a:sym typeface="Calibri"/>
              </a:defRPr>
            </a:lvl2pPr>
            <a:lvl3pPr marL="914024" marR="0" indent="0" defTabSz="457011">
              <a:lnSpc>
                <a:spcPct val="100000"/>
              </a:lnSpc>
              <a:spcBef>
                <a:spcPts val="400"/>
              </a:spcBef>
              <a:buClr>
                <a:srgbClr val="000000"/>
              </a:buClr>
              <a:buSzTx/>
              <a:buFontTx/>
              <a:buNone/>
              <a:defRPr sz="1800" b="1">
                <a:solidFill>
                  <a:srgbClr val="000000"/>
                </a:solidFill>
                <a:uFill>
                  <a:solidFill>
                    <a:srgbClr val="000000"/>
                  </a:solidFill>
                </a:uFill>
                <a:latin typeface="Calibri"/>
                <a:ea typeface="Calibri"/>
                <a:cs typeface="Calibri"/>
                <a:sym typeface="Calibri"/>
              </a:defRPr>
            </a:lvl3pPr>
            <a:lvl4pPr marL="1371040" marR="0" indent="0" defTabSz="457011">
              <a:lnSpc>
                <a:spcPct val="100000"/>
              </a:lnSpc>
              <a:spcBef>
                <a:spcPts val="300"/>
              </a:spcBef>
              <a:buClr>
                <a:srgbClr val="000000"/>
              </a:buClr>
              <a:buSzTx/>
              <a:buNone/>
              <a:defRPr sz="1600" b="1">
                <a:solidFill>
                  <a:srgbClr val="000000"/>
                </a:solidFill>
                <a:uFill>
                  <a:solidFill>
                    <a:srgbClr val="000000"/>
                  </a:solidFill>
                </a:uFill>
                <a:latin typeface="Calibri"/>
                <a:ea typeface="Calibri"/>
                <a:cs typeface="Calibri"/>
                <a:sym typeface="Calibri"/>
              </a:defRPr>
            </a:lvl4pPr>
            <a:lvl5pPr marL="1828052" marR="0" indent="0" defTabSz="457011">
              <a:lnSpc>
                <a:spcPct val="100000"/>
              </a:lnSpc>
              <a:spcBef>
                <a:spcPts val="300"/>
              </a:spcBef>
              <a:buClr>
                <a:srgbClr val="000000"/>
              </a:buClr>
              <a:buSzTx/>
              <a:buNone/>
              <a:defRPr sz="1600" b="1">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7" name="Shape 1891"/>
          <p:cNvSpPr>
            <a:spLocks noGrp="1"/>
          </p:cNvSpPr>
          <p:nvPr>
            <p:ph type="sldNum" sz="quarter" idx="16"/>
          </p:nvPr>
        </p:nvSpPr>
        <p:spPr>
          <a:xfrm>
            <a:off x="8334375" y="6415088"/>
            <a:ext cx="352425" cy="358775"/>
          </a:xfrm>
          <a:ln>
            <a:round/>
          </a:ln>
        </p:spPr>
        <p:txBody>
          <a:bodyPr lIns="38084" tIns="38084" rIns="38084" bIns="38084" anchor="ctr"/>
          <a:lstStyle>
            <a:lvl1pPr algn="r" hangingPunct="1">
              <a:defRPr sz="1700">
                <a:solidFill>
                  <a:srgbClr val="9B9B9B"/>
                </a:solidFill>
                <a:latin typeface="Calibri" pitchFamily="34" charset="0"/>
                <a:sym typeface="Calibri" pitchFamily="34" charset="0"/>
              </a:defRPr>
            </a:lvl1pPr>
          </a:lstStyle>
          <a:p>
            <a:fld id="{A80B8E8A-0162-49D8-9933-579F6DC18601}" type="slidenum">
              <a:rPr lang="en-US"/>
              <a:pPr/>
              <a:t>‹#›</a:t>
            </a:fld>
            <a:endParaRPr lang="en-US"/>
          </a:p>
        </p:txBody>
      </p:sp>
    </p:spTree>
    <p:extLst>
      <p:ext uri="{BB962C8B-B14F-4D97-AF65-F5344CB8AC3E}">
        <p14:creationId xmlns:p14="http://schemas.microsoft.com/office/powerpoint/2010/main" val="3139239869"/>
      </p:ext>
    </p:extLst>
  </p:cSld>
  <p:clrMapOvr>
    <a:masterClrMapping/>
  </p:clrMapOvr>
  <p:transition spd="med"/>
</p:sldLayout>
</file>

<file path=ppt/slideLayouts/slideLayout252.xml><?xml version="1.0" encoding="utf-8"?>
<p:sldLayout xmlns:a="http://schemas.openxmlformats.org/drawingml/2006/main" xmlns:r="http://schemas.openxmlformats.org/officeDocument/2006/relationships" xmlns:p="http://schemas.openxmlformats.org/presentationml/2006/main" type="tx">
  <p:cSld name="5_Default - Title and Content">
    <p:bg>
      <p:bgPr>
        <a:solidFill>
          <a:srgbClr val="FFFFFF"/>
        </a:solidFill>
        <a:effectLst/>
      </p:bgPr>
    </p:bg>
    <p:spTree>
      <p:nvGrpSpPr>
        <p:cNvPr id="1" name=""/>
        <p:cNvGrpSpPr/>
        <p:nvPr/>
      </p:nvGrpSpPr>
      <p:grpSpPr>
        <a:xfrm>
          <a:off x="0" y="0"/>
          <a:ext cx="0" cy="0"/>
          <a:chOff x="0" y="0"/>
          <a:chExt cx="0" cy="0"/>
        </a:xfrm>
      </p:grpSpPr>
      <p:pic>
        <p:nvPicPr>
          <p:cNvPr id="4" name="image4.png"/>
          <p:cNvPicPr>
            <a:picLocks noChangeAspect="1"/>
          </p:cNvPicPr>
          <p:nvPr/>
        </p:nvPicPr>
        <p:blipFill>
          <a:blip r:embed="rId2"/>
          <a:srcRect/>
          <a:stretch>
            <a:fillRect/>
          </a:stretch>
        </p:blipFill>
        <p:spPr bwMode="auto">
          <a:xfrm>
            <a:off x="0" y="0"/>
            <a:ext cx="9144000" cy="1892300"/>
          </a:xfrm>
          <a:prstGeom prst="rect">
            <a:avLst/>
          </a:prstGeom>
          <a:noFill/>
          <a:ln w="9525">
            <a:noFill/>
            <a:miter lim="800000"/>
            <a:headEnd/>
            <a:tailEnd/>
          </a:ln>
        </p:spPr>
      </p:pic>
      <p:sp>
        <p:nvSpPr>
          <p:cNvPr id="5" name="Shape 1906"/>
          <p:cNvSpPr/>
          <p:nvPr/>
        </p:nvSpPr>
        <p:spPr>
          <a:xfrm>
            <a:off x="0" y="0"/>
            <a:ext cx="228600" cy="6858000"/>
          </a:xfrm>
          <a:prstGeom prst="rect">
            <a:avLst/>
          </a:prstGeom>
          <a:solidFill>
            <a:srgbClr val="C1232A"/>
          </a:solidFill>
        </p:spPr>
        <p:txBody>
          <a:bodyPr lIns="38084" tIns="38084" rIns="38084" bIns="38084" anchor="ctr"/>
          <a:lstStyle/>
          <a:p>
            <a:pPr algn="ctr" defTabSz="457011" fontAlgn="auto" hangingPunct="0">
              <a:spcBef>
                <a:spcPts val="0"/>
              </a:spcBef>
              <a:spcAft>
                <a:spcPts val="0"/>
              </a:spcAft>
              <a:buClr>
                <a:srgbClr val="FFFFFF"/>
              </a:buClr>
              <a:defRPr sz="1800" b="1">
                <a:solidFill>
                  <a:srgbClr val="FFFFFF"/>
                </a:solidFill>
                <a:effectLst>
                  <a:outerShdw blurRad="38100" dist="12700" dir="5400000" rotWithShape="0">
                    <a:srgbClr val="000000">
                      <a:alpha val="50000"/>
                    </a:srgbClr>
                  </a:outerShdw>
                </a:effectLst>
                <a:uFill>
                  <a:solidFill>
                    <a:srgbClr val="FFFFFF"/>
                  </a:solidFill>
                </a:uFill>
                <a:latin typeface="Calibri"/>
                <a:ea typeface="Calibri"/>
                <a:cs typeface="Calibri"/>
                <a:sym typeface="Calibri"/>
              </a:defRPr>
            </a:pPr>
            <a:endParaRPr sz="1800" b="1" kern="0">
              <a:solidFill>
                <a:srgbClr val="FFFFFF"/>
              </a:solidFill>
              <a:effectLst>
                <a:outerShdw blurRad="38100" dist="12700" dir="5400000" rotWithShape="0">
                  <a:srgbClr val="000000">
                    <a:alpha val="50000"/>
                  </a:srgbClr>
                </a:outerShdw>
              </a:effectLst>
              <a:uFill>
                <a:solidFill>
                  <a:srgbClr val="FFFFFF"/>
                </a:solidFill>
              </a:uFill>
              <a:latin typeface="Calibri"/>
              <a:ea typeface="Calibri"/>
              <a:cs typeface="Calibri"/>
              <a:sym typeface="Calibri"/>
            </a:endParaRPr>
          </a:p>
        </p:txBody>
      </p:sp>
      <p:sp>
        <p:nvSpPr>
          <p:cNvPr id="1907" name="Shape 1907"/>
          <p:cNvSpPr>
            <a:spLocks noGrp="1"/>
          </p:cNvSpPr>
          <p:nvPr>
            <p:ph type="title"/>
          </p:nvPr>
        </p:nvSpPr>
        <p:spPr>
          <a:xfrm>
            <a:off x="505263" y="213886"/>
            <a:ext cx="8229601" cy="1143001"/>
          </a:xfrm>
          <a:prstGeom prst="rect">
            <a:avLst/>
          </a:prstGeom>
          <a:ln>
            <a:round/>
          </a:ln>
          <a:effectLst>
            <a:outerShdw blurRad="50800" dist="25400" dir="2700000" rotWithShape="0">
              <a:srgbClr val="000000">
                <a:alpha val="15000"/>
              </a:srgbClr>
            </a:outerShdw>
          </a:effectLst>
        </p:spPr>
        <p:txBody>
          <a:bodyPr lIns="38084" tIns="38084" rIns="38084" bIns="38084"/>
          <a:lstStyle>
            <a:lvl1pPr marL="0" marR="0" defTabSz="457011">
              <a:defRPr sz="2700">
                <a:solidFill>
                  <a:srgbClr val="89A2BA"/>
                </a:solidFill>
                <a:uFill>
                  <a:solidFill>
                    <a:srgbClr val="89A2BA"/>
                  </a:solidFill>
                </a:uFill>
                <a:latin typeface="Arial"/>
                <a:ea typeface="Arial"/>
                <a:cs typeface="Arial"/>
                <a:sym typeface="Arial"/>
              </a:defRPr>
            </a:lvl1pPr>
          </a:lstStyle>
          <a:p>
            <a:r>
              <a:t>Texte du titre</a:t>
            </a:r>
          </a:p>
        </p:txBody>
      </p:sp>
      <p:sp>
        <p:nvSpPr>
          <p:cNvPr id="1908" name="Shape 1908"/>
          <p:cNvSpPr>
            <a:spLocks noGrp="1"/>
          </p:cNvSpPr>
          <p:nvPr>
            <p:ph type="body" idx="1"/>
          </p:nvPr>
        </p:nvSpPr>
        <p:spPr>
          <a:xfrm>
            <a:off x="505263" y="1674138"/>
            <a:ext cx="8229601" cy="4525964"/>
          </a:xfrm>
          <a:prstGeom prst="rect">
            <a:avLst/>
          </a:prstGeom>
          <a:ln>
            <a:round/>
          </a:ln>
        </p:spPr>
        <p:txBody>
          <a:bodyPr lIns="38084" tIns="38084" rIns="38084" bIns="38084"/>
          <a:lstStyle>
            <a:lvl1pPr marL="342761" marR="0" defTabSz="457011">
              <a:lnSpc>
                <a:spcPct val="100000"/>
              </a:lnSpc>
              <a:spcBef>
                <a:spcPts val="500"/>
              </a:spcBef>
              <a:buClr>
                <a:srgbClr val="6C6C6C"/>
              </a:buClr>
              <a:buFont typeface="Arial"/>
              <a:buChar char="•"/>
              <a:defRPr sz="2400">
                <a:solidFill>
                  <a:srgbClr val="6C6C6C"/>
                </a:solidFill>
                <a:uFill>
                  <a:solidFill>
                    <a:srgbClr val="6C6C6C"/>
                  </a:solidFill>
                </a:uFill>
                <a:latin typeface="Calibri"/>
                <a:ea typeface="Calibri"/>
                <a:cs typeface="Calibri"/>
                <a:sym typeface="Calibri"/>
              </a:defRPr>
            </a:lvl1pPr>
            <a:lvl2pPr marL="742646" marR="0" defTabSz="457011">
              <a:lnSpc>
                <a:spcPct val="100000"/>
              </a:lnSpc>
              <a:spcBef>
                <a:spcPts val="500"/>
              </a:spcBef>
              <a:buClr>
                <a:srgbClr val="6C6C6C"/>
              </a:buClr>
              <a:buSzPct val="100000"/>
              <a:buFont typeface="Arial"/>
              <a:buChar char="–"/>
              <a:defRPr sz="2400">
                <a:solidFill>
                  <a:srgbClr val="6C6C6C"/>
                </a:solidFill>
                <a:uFill>
                  <a:solidFill>
                    <a:srgbClr val="6C6C6C"/>
                  </a:solidFill>
                </a:uFill>
                <a:latin typeface="Calibri"/>
                <a:ea typeface="Calibri"/>
                <a:cs typeface="Calibri"/>
                <a:sym typeface="Calibri"/>
              </a:defRPr>
            </a:lvl2pPr>
            <a:lvl3pPr marL="1142530" marR="0" defTabSz="457011">
              <a:lnSpc>
                <a:spcPct val="100000"/>
              </a:lnSpc>
              <a:buClr>
                <a:srgbClr val="6C6C6C"/>
              </a:buClr>
              <a:buSzPct val="100000"/>
              <a:buFont typeface="Arial"/>
              <a:buChar char="•"/>
              <a:defRPr>
                <a:solidFill>
                  <a:srgbClr val="6C6C6C"/>
                </a:solidFill>
                <a:uFill>
                  <a:solidFill>
                    <a:srgbClr val="6C6C6C"/>
                  </a:solidFill>
                </a:uFill>
                <a:latin typeface="Calibri"/>
                <a:ea typeface="Calibri"/>
                <a:cs typeface="Calibri"/>
                <a:sym typeface="Calibri"/>
              </a:defRPr>
            </a:lvl3pPr>
            <a:lvl4pPr marL="1599544" marR="0" defTabSz="457011">
              <a:lnSpc>
                <a:spcPct val="100000"/>
              </a:lnSpc>
              <a:spcBef>
                <a:spcPts val="500"/>
              </a:spcBef>
              <a:buClr>
                <a:srgbClr val="6C6C6C"/>
              </a:buClr>
              <a:buFont typeface="Arial"/>
              <a:defRPr sz="2400">
                <a:solidFill>
                  <a:srgbClr val="6C6C6C"/>
                </a:solidFill>
                <a:uFill>
                  <a:solidFill>
                    <a:srgbClr val="6C6C6C"/>
                  </a:solidFill>
                </a:uFill>
                <a:latin typeface="Calibri"/>
                <a:ea typeface="Calibri"/>
                <a:cs typeface="Calibri"/>
                <a:sym typeface="Calibri"/>
              </a:defRPr>
            </a:lvl4pPr>
            <a:lvl5pPr marL="2056560" marR="0" defTabSz="457011">
              <a:lnSpc>
                <a:spcPct val="100000"/>
              </a:lnSpc>
              <a:spcBef>
                <a:spcPts val="500"/>
              </a:spcBef>
              <a:buClr>
                <a:srgbClr val="6C6C6C"/>
              </a:buClr>
              <a:buFont typeface="Arial"/>
              <a:defRPr sz="2400">
                <a:solidFill>
                  <a:srgbClr val="6C6C6C"/>
                </a:solidFill>
                <a:uFill>
                  <a:solidFill>
                    <a:srgbClr val="6C6C6C"/>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6" name="Shape 1909"/>
          <p:cNvSpPr>
            <a:spLocks noGrp="1"/>
          </p:cNvSpPr>
          <p:nvPr>
            <p:ph type="sldNum" sz="quarter" idx="10"/>
          </p:nvPr>
        </p:nvSpPr>
        <p:spPr>
          <a:xfrm>
            <a:off x="8205788" y="6408738"/>
            <a:ext cx="481012" cy="358775"/>
          </a:xfrm>
          <a:ln>
            <a:round/>
          </a:ln>
        </p:spPr>
        <p:txBody>
          <a:bodyPr lIns="38084" tIns="38084" rIns="38084" bIns="38084" anchor="ctr"/>
          <a:lstStyle>
            <a:lvl1pPr algn="r" hangingPunct="1">
              <a:defRPr sz="1700">
                <a:solidFill>
                  <a:srgbClr val="9A9A9A"/>
                </a:solidFill>
              </a:defRPr>
            </a:lvl1pPr>
          </a:lstStyle>
          <a:p>
            <a:fld id="{0351DE24-A463-46DC-A738-92FC9968AFA8}" type="slidenum">
              <a:rPr lang="en-US"/>
              <a:pPr/>
              <a:t>‹#›</a:t>
            </a:fld>
            <a:endParaRPr lang="en-US"/>
          </a:p>
        </p:txBody>
      </p:sp>
    </p:spTree>
    <p:extLst>
      <p:ext uri="{BB962C8B-B14F-4D97-AF65-F5344CB8AC3E}">
        <p14:creationId xmlns:p14="http://schemas.microsoft.com/office/powerpoint/2010/main" val="1342297451"/>
      </p:ext>
    </p:extLst>
  </p:cSld>
  <p:clrMapOvr>
    <a:masterClrMapping/>
  </p:clrMapOvr>
  <p:transition spd="med"/>
</p:sldLayout>
</file>

<file path=ppt/slideLayouts/slideLayout253.xml><?xml version="1.0" encoding="utf-8"?>
<p:sldLayout xmlns:a="http://schemas.openxmlformats.org/drawingml/2006/main" xmlns:r="http://schemas.openxmlformats.org/officeDocument/2006/relationships" xmlns:p="http://schemas.openxmlformats.org/presentationml/2006/main" type="tx">
  <p:cSld name="3_Default - Blank">
    <p:bg>
      <p:bgPr>
        <a:solidFill>
          <a:srgbClr val="FFFFFF"/>
        </a:solidFill>
        <a:effectLst/>
      </p:bgPr>
    </p:bg>
    <p:spTree>
      <p:nvGrpSpPr>
        <p:cNvPr id="1" name=""/>
        <p:cNvGrpSpPr/>
        <p:nvPr/>
      </p:nvGrpSpPr>
      <p:grpSpPr>
        <a:xfrm>
          <a:off x="0" y="0"/>
          <a:ext cx="0" cy="0"/>
          <a:chOff x="0" y="0"/>
          <a:chExt cx="0" cy="0"/>
        </a:xfrm>
      </p:grpSpPr>
      <p:sp>
        <p:nvSpPr>
          <p:cNvPr id="2" name="Shape 1916"/>
          <p:cNvSpPr>
            <a:spLocks noGrp="1"/>
          </p:cNvSpPr>
          <p:nvPr>
            <p:ph type="sldNum" sz="quarter" idx="10"/>
          </p:nvPr>
        </p:nvSpPr>
        <p:spPr>
          <a:xfrm>
            <a:off x="8335963" y="6415088"/>
            <a:ext cx="350837" cy="358775"/>
          </a:xfrm>
          <a:ln w="9525">
            <a:round/>
          </a:ln>
        </p:spPr>
        <p:txBody>
          <a:bodyPr lIns="38084" tIns="38084" rIns="38084" bIns="38084" anchor="ctr"/>
          <a:lstStyle>
            <a:lvl1pPr algn="r" hangingPunct="1">
              <a:defRPr sz="1700" b="1">
                <a:solidFill>
                  <a:srgbClr val="9B9B9B"/>
                </a:solidFill>
                <a:latin typeface="Times" pitchFamily="18" charset="0"/>
                <a:cs typeface="Times" pitchFamily="18" charset="0"/>
                <a:sym typeface="Times" pitchFamily="18" charset="0"/>
              </a:defRPr>
            </a:lvl1pPr>
          </a:lstStyle>
          <a:p>
            <a:fld id="{4B17EDC6-4EB1-4C7A-B398-2B9B557659D9}" type="slidenum">
              <a:rPr lang="en-US"/>
              <a:pPr/>
              <a:t>‹#›</a:t>
            </a:fld>
            <a:endParaRPr lang="en-US"/>
          </a:p>
        </p:txBody>
      </p:sp>
    </p:spTree>
    <p:extLst>
      <p:ext uri="{BB962C8B-B14F-4D97-AF65-F5344CB8AC3E}">
        <p14:creationId xmlns:p14="http://schemas.microsoft.com/office/powerpoint/2010/main" val="361121550"/>
      </p:ext>
    </p:extLst>
  </p:cSld>
  <p:clrMapOvr>
    <a:masterClrMapping/>
  </p:clrMapOvr>
  <p:transition spd="med"/>
</p:sldLayout>
</file>

<file path=ppt/slideLayouts/slideLayout254.xml><?xml version="1.0" encoding="utf-8"?>
<p:sldLayout xmlns:a="http://schemas.openxmlformats.org/drawingml/2006/main" xmlns:r="http://schemas.openxmlformats.org/officeDocument/2006/relationships" xmlns:p="http://schemas.openxmlformats.org/presentationml/2006/main" type="tx">
  <p:cSld name="6_Default - 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23" name="Shape 1923"/>
          <p:cNvSpPr>
            <a:spLocks noGrp="1"/>
          </p:cNvSpPr>
          <p:nvPr>
            <p:ph type="title"/>
          </p:nvPr>
        </p:nvSpPr>
        <p:spPr>
          <a:xfrm>
            <a:off x="457200" y="8"/>
            <a:ext cx="8229600" cy="1494721"/>
          </a:xfrm>
          <a:prstGeom prst="rect">
            <a:avLst/>
          </a:prstGeom>
          <a:ln>
            <a:round/>
          </a:ln>
        </p:spPr>
        <p:txBody>
          <a:bodyPr lIns="0" tIns="0" rIns="0" bIns="0" anchor="b"/>
          <a:lstStyle>
            <a:lvl1pPr marL="0" marR="0" algn="ctr" defTabSz="457011">
              <a:defRPr sz="4000" b="0">
                <a:solidFill>
                  <a:srgbClr val="FFFFFF"/>
                </a:solidFill>
                <a:uFill>
                  <a:solidFill>
                    <a:srgbClr val="FFFFFF"/>
                  </a:solidFill>
                </a:uFill>
                <a:latin typeface="Arial"/>
                <a:ea typeface="Arial"/>
                <a:cs typeface="Arial"/>
                <a:sym typeface="Arial"/>
              </a:defRPr>
            </a:lvl1pPr>
          </a:lstStyle>
          <a:p>
            <a:r>
              <a:t>Texte du titre</a:t>
            </a:r>
          </a:p>
        </p:txBody>
      </p:sp>
      <p:sp>
        <p:nvSpPr>
          <p:cNvPr id="1924" name="Shape 1924"/>
          <p:cNvSpPr>
            <a:spLocks noGrp="1"/>
          </p:cNvSpPr>
          <p:nvPr>
            <p:ph type="body" idx="1"/>
          </p:nvPr>
        </p:nvSpPr>
        <p:spPr>
          <a:xfrm>
            <a:off x="457200" y="1771200"/>
            <a:ext cx="8229600" cy="5086800"/>
          </a:xfrm>
          <a:prstGeom prst="rect">
            <a:avLst/>
          </a:prstGeom>
          <a:ln>
            <a:round/>
          </a:ln>
        </p:spPr>
        <p:txBody>
          <a:bodyPr lIns="0" tIns="0" rIns="0" bIns="0"/>
          <a:lstStyle>
            <a:lvl1pPr marL="342761" marR="0" defTabSz="457011">
              <a:lnSpc>
                <a:spcPct val="100000"/>
              </a:lnSpc>
              <a:buFontTx/>
              <a:buChar char="•"/>
              <a:defRPr sz="2600">
                <a:latin typeface="Arial"/>
                <a:ea typeface="Arial"/>
                <a:cs typeface="Arial"/>
                <a:sym typeface="Arial"/>
              </a:defRPr>
            </a:lvl1pPr>
            <a:lvl2pPr marL="742646" marR="0" defTabSz="457011">
              <a:lnSpc>
                <a:spcPct val="100000"/>
              </a:lnSpc>
              <a:buClr>
                <a:srgbClr val="FFFFFF"/>
              </a:buClr>
              <a:buSzPct val="100000"/>
              <a:buFont typeface="Lucida Grande"/>
              <a:buChar char="-"/>
              <a:defRPr>
                <a:latin typeface="Arial"/>
                <a:ea typeface="Arial"/>
                <a:cs typeface="Arial"/>
                <a:sym typeface="Arial"/>
              </a:defRPr>
            </a:lvl2pPr>
            <a:lvl3pPr marL="1142530" marR="0" defTabSz="457011">
              <a:lnSpc>
                <a:spcPct val="100000"/>
              </a:lnSpc>
              <a:spcBef>
                <a:spcPts val="600"/>
              </a:spcBef>
              <a:buClr>
                <a:srgbClr val="FFFFFF"/>
              </a:buClr>
              <a:buSzPct val="100000"/>
              <a:buFontTx/>
              <a:buChar char="•"/>
              <a:defRPr sz="2600">
                <a:latin typeface="Arial"/>
                <a:ea typeface="Arial"/>
                <a:cs typeface="Arial"/>
                <a:sym typeface="Arial"/>
              </a:defRPr>
            </a:lvl3pPr>
            <a:lvl4pPr marL="1599544" marR="0" defTabSz="457011">
              <a:lnSpc>
                <a:spcPct val="100000"/>
              </a:lnSpc>
              <a:spcBef>
                <a:spcPts val="600"/>
              </a:spcBef>
              <a:buClr>
                <a:srgbClr val="FFFFFF"/>
              </a:buClr>
              <a:buFont typeface="Lucida Grande"/>
              <a:buChar char="-"/>
              <a:defRPr sz="2600">
                <a:latin typeface="Arial"/>
                <a:ea typeface="Arial"/>
                <a:cs typeface="Arial"/>
                <a:sym typeface="Arial"/>
              </a:defRPr>
            </a:lvl4pPr>
            <a:lvl5pPr marL="2056560" marR="0" defTabSz="457011">
              <a:lnSpc>
                <a:spcPct val="100000"/>
              </a:lnSpc>
              <a:spcBef>
                <a:spcPts val="600"/>
              </a:spcBef>
              <a:buClr>
                <a:srgbClr val="FFFFFF"/>
              </a:buClr>
              <a:defRPr sz="2600">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4" name="Shape 1925"/>
          <p:cNvSpPr>
            <a:spLocks noGrp="1"/>
          </p:cNvSpPr>
          <p:nvPr>
            <p:ph type="sldNum" sz="quarter" idx="10"/>
          </p:nvPr>
        </p:nvSpPr>
        <p:spPr>
          <a:xfrm>
            <a:off x="8439150" y="6486525"/>
            <a:ext cx="252413" cy="250825"/>
          </a:xfrm>
          <a:ln>
            <a:round/>
          </a:ln>
        </p:spPr>
        <p:txBody>
          <a:bodyPr lIns="38084" tIns="38084" rIns="38084" bIns="38084"/>
          <a:lstStyle>
            <a:lvl1pPr algn="r" hangingPunct="1">
              <a:defRPr sz="1100">
                <a:solidFill>
                  <a:srgbClr val="000000"/>
                </a:solidFill>
                <a:latin typeface="Arial" charset="0"/>
                <a:cs typeface="Arial" charset="0"/>
                <a:sym typeface="Arial" charset="0"/>
              </a:defRPr>
            </a:lvl1pPr>
          </a:lstStyle>
          <a:p>
            <a:fld id="{76AA3C44-C361-42BB-B08C-689523E68792}" type="slidenum">
              <a:rPr lang="en-US"/>
              <a:pPr/>
              <a:t>‹#›</a:t>
            </a:fld>
            <a:endParaRPr lang="en-US"/>
          </a:p>
        </p:txBody>
      </p:sp>
    </p:spTree>
    <p:extLst>
      <p:ext uri="{BB962C8B-B14F-4D97-AF65-F5344CB8AC3E}">
        <p14:creationId xmlns:p14="http://schemas.microsoft.com/office/powerpoint/2010/main" val="812997319"/>
      </p:ext>
    </p:extLst>
  </p:cSld>
  <p:clrMapOvr>
    <a:masterClrMapping/>
  </p:clrMapOvr>
  <p:transition spd="med"/>
</p:sldLayout>
</file>

<file path=ppt/slideLayouts/slideLayout255.xml><?xml version="1.0" encoding="utf-8"?>
<p:sldLayout xmlns:a="http://schemas.openxmlformats.org/drawingml/2006/main" xmlns:r="http://schemas.openxmlformats.org/officeDocument/2006/relationships" xmlns:p="http://schemas.openxmlformats.org/presentationml/2006/main" type="tx">
  <p:cSld name="Default - Title Slide">
    <p:bg>
      <p:bgPr>
        <a:solidFill>
          <a:srgbClr val="FFFFFF"/>
        </a:solidFill>
        <a:effectLst/>
      </p:bgPr>
    </p:bg>
    <p:spTree>
      <p:nvGrpSpPr>
        <p:cNvPr id="1" name=""/>
        <p:cNvGrpSpPr/>
        <p:nvPr/>
      </p:nvGrpSpPr>
      <p:grpSpPr>
        <a:xfrm>
          <a:off x="0" y="0"/>
          <a:ext cx="0" cy="0"/>
          <a:chOff x="0" y="0"/>
          <a:chExt cx="0" cy="0"/>
        </a:xfrm>
      </p:grpSpPr>
      <p:sp>
        <p:nvSpPr>
          <p:cNvPr id="1932" name="Shape 1932"/>
          <p:cNvSpPr>
            <a:spLocks noGrp="1"/>
          </p:cNvSpPr>
          <p:nvPr>
            <p:ph type="title"/>
          </p:nvPr>
        </p:nvSpPr>
        <p:spPr>
          <a:xfrm>
            <a:off x="685800" y="2130425"/>
            <a:ext cx="7772400" cy="1470026"/>
          </a:xfrm>
          <a:prstGeom prst="rect">
            <a:avLst/>
          </a:prstGeom>
          <a:ln>
            <a:round/>
          </a:ln>
        </p:spPr>
        <p:txBody>
          <a:bodyPr lIns="38084" tIns="38084" rIns="38084" bIns="38084"/>
          <a:lstStyle>
            <a:lvl1pPr marL="0" marR="0" algn="ctr">
              <a:defRPr sz="4200" b="0">
                <a:solidFill>
                  <a:srgbClr val="000000"/>
                </a:solidFill>
                <a:uFill>
                  <a:solidFill>
                    <a:srgbClr val="000000"/>
                  </a:solidFill>
                </a:uFill>
                <a:latin typeface="Calibri"/>
                <a:ea typeface="Calibri"/>
                <a:cs typeface="Calibri"/>
                <a:sym typeface="Calibri"/>
              </a:defRPr>
            </a:lvl1pPr>
          </a:lstStyle>
          <a:p>
            <a:r>
              <a:t>Texte du titre</a:t>
            </a:r>
          </a:p>
        </p:txBody>
      </p:sp>
      <p:sp>
        <p:nvSpPr>
          <p:cNvPr id="1933" name="Shape 1933"/>
          <p:cNvSpPr>
            <a:spLocks noGrp="1"/>
          </p:cNvSpPr>
          <p:nvPr>
            <p:ph type="body" sz="quarter" idx="1"/>
          </p:nvPr>
        </p:nvSpPr>
        <p:spPr>
          <a:xfrm>
            <a:off x="1371600" y="3886200"/>
            <a:ext cx="6400800" cy="1752600"/>
          </a:xfrm>
          <a:prstGeom prst="rect">
            <a:avLst/>
          </a:prstGeom>
          <a:ln>
            <a:round/>
          </a:ln>
        </p:spPr>
        <p:txBody>
          <a:bodyPr lIns="38084" tIns="38084" rIns="38084" bIns="38084"/>
          <a:lstStyle>
            <a:lvl1pPr marL="0" marR="0" indent="0" algn="ctr">
              <a:lnSpc>
                <a:spcPct val="100000"/>
              </a:lnSpc>
              <a:spcBef>
                <a:spcPts val="700"/>
              </a:spcBef>
              <a:buClr>
                <a:srgbClr val="9A9A9A"/>
              </a:buClr>
              <a:buSzTx/>
              <a:buFontTx/>
              <a:buNone/>
              <a:defRPr sz="3000">
                <a:solidFill>
                  <a:srgbClr val="9A9A9A"/>
                </a:solidFill>
                <a:uFill>
                  <a:solidFill>
                    <a:srgbClr val="9A9A9A"/>
                  </a:solidFill>
                </a:uFill>
                <a:latin typeface="Calibri"/>
                <a:ea typeface="Calibri"/>
                <a:cs typeface="Calibri"/>
                <a:sym typeface="Calibri"/>
              </a:defRPr>
            </a:lvl1pPr>
            <a:lvl2pPr marL="457011" marR="0" indent="0" algn="ctr">
              <a:lnSpc>
                <a:spcPct val="100000"/>
              </a:lnSpc>
              <a:buClr>
                <a:srgbClr val="9A9A9A"/>
              </a:buClr>
              <a:buSzTx/>
              <a:buFontTx/>
              <a:buNone/>
              <a:defRPr>
                <a:solidFill>
                  <a:srgbClr val="9A9A9A"/>
                </a:solidFill>
                <a:uFill>
                  <a:solidFill>
                    <a:srgbClr val="9A9A9A"/>
                  </a:solidFill>
                </a:uFill>
                <a:latin typeface="Calibri"/>
                <a:ea typeface="Calibri"/>
                <a:cs typeface="Calibri"/>
                <a:sym typeface="Calibri"/>
              </a:defRPr>
            </a:lvl2pPr>
            <a:lvl3pPr marL="914024" marR="0" indent="0" algn="ctr">
              <a:lnSpc>
                <a:spcPct val="100000"/>
              </a:lnSpc>
              <a:buClr>
                <a:srgbClr val="9A9A9A"/>
              </a:buClr>
              <a:buSzTx/>
              <a:buFontTx/>
              <a:buNone/>
              <a:defRPr sz="2200">
                <a:solidFill>
                  <a:srgbClr val="9A9A9A"/>
                </a:solidFill>
                <a:uFill>
                  <a:solidFill>
                    <a:srgbClr val="9A9A9A"/>
                  </a:solidFill>
                </a:uFill>
                <a:latin typeface="Calibri"/>
                <a:ea typeface="Calibri"/>
                <a:cs typeface="Calibri"/>
                <a:sym typeface="Calibri"/>
              </a:defRPr>
            </a:lvl3pPr>
            <a:lvl4pPr marL="1371040" marR="0" indent="0" algn="ctr">
              <a:lnSpc>
                <a:spcPct val="100000"/>
              </a:lnSpc>
              <a:buClr>
                <a:srgbClr val="9A9A9A"/>
              </a:buClr>
              <a:buSzTx/>
              <a:buNone/>
              <a:defRPr sz="1800">
                <a:solidFill>
                  <a:srgbClr val="9A9A9A"/>
                </a:solidFill>
                <a:uFill>
                  <a:solidFill>
                    <a:srgbClr val="9A9A9A"/>
                  </a:solidFill>
                </a:uFill>
                <a:latin typeface="Calibri"/>
                <a:ea typeface="Calibri"/>
                <a:cs typeface="Calibri"/>
                <a:sym typeface="Calibri"/>
              </a:defRPr>
            </a:lvl4pPr>
            <a:lvl5pPr marL="1828052" marR="0" indent="0" algn="ctr">
              <a:lnSpc>
                <a:spcPct val="100000"/>
              </a:lnSpc>
              <a:buClr>
                <a:srgbClr val="9A9A9A"/>
              </a:buClr>
              <a:buSzTx/>
              <a:buNone/>
              <a:defRPr sz="1800">
                <a:solidFill>
                  <a:srgbClr val="9A9A9A"/>
                </a:solidFill>
                <a:uFill>
                  <a:solidFill>
                    <a:srgbClr val="9A9A9A"/>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4" name="Shape 1934"/>
          <p:cNvSpPr>
            <a:spLocks noGrp="1"/>
          </p:cNvSpPr>
          <p:nvPr>
            <p:ph type="sldNum" sz="quarter" idx="10"/>
          </p:nvPr>
        </p:nvSpPr>
        <p:spPr>
          <a:xfrm>
            <a:off x="8440738" y="6477000"/>
            <a:ext cx="246062" cy="250825"/>
          </a:xfrm>
          <a:ln>
            <a:round/>
          </a:ln>
        </p:spPr>
        <p:txBody>
          <a:bodyPr lIns="38084" tIns="38084" rIns="38084" bIns="38084" anchor="ctr"/>
          <a:lstStyle>
            <a:lvl1pPr algn="r" hangingPunct="1">
              <a:defRPr sz="1100">
                <a:solidFill>
                  <a:srgbClr val="9A9A9A"/>
                </a:solidFill>
                <a:latin typeface="Calibri" pitchFamily="34" charset="0"/>
                <a:sym typeface="Calibri" pitchFamily="34" charset="0"/>
              </a:defRPr>
            </a:lvl1pPr>
          </a:lstStyle>
          <a:p>
            <a:fld id="{E21B7AE7-12BD-476A-A380-E665168F6827}" type="slidenum">
              <a:rPr lang="en-US"/>
              <a:pPr/>
              <a:t>‹#›</a:t>
            </a:fld>
            <a:endParaRPr lang="en-US"/>
          </a:p>
        </p:txBody>
      </p:sp>
    </p:spTree>
    <p:extLst>
      <p:ext uri="{BB962C8B-B14F-4D97-AF65-F5344CB8AC3E}">
        <p14:creationId xmlns:p14="http://schemas.microsoft.com/office/powerpoint/2010/main" val="1459277208"/>
      </p:ext>
    </p:extLst>
  </p:cSld>
  <p:clrMapOvr>
    <a:masterClrMapping/>
  </p:clrMapOvr>
  <p:transition spd="med"/>
</p:sldLayout>
</file>

<file path=ppt/slideLayouts/slideLayout256.xml><?xml version="1.0" encoding="utf-8"?>
<p:sldLayout xmlns:a="http://schemas.openxmlformats.org/drawingml/2006/main" xmlns:r="http://schemas.openxmlformats.org/officeDocument/2006/relationships" xmlns:p="http://schemas.openxmlformats.org/presentationml/2006/main" type="tx">
  <p:cSld name="7_Default - 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1" name="Shape 1941"/>
          <p:cNvSpPr>
            <a:spLocks noGrp="1"/>
          </p:cNvSpPr>
          <p:nvPr>
            <p:ph type="title"/>
          </p:nvPr>
        </p:nvSpPr>
        <p:spPr>
          <a:xfrm>
            <a:off x="336437" y="120763"/>
            <a:ext cx="8807571" cy="655609"/>
          </a:xfrm>
          <a:prstGeom prst="rect">
            <a:avLst/>
          </a:prstGeom>
          <a:ln>
            <a:round/>
          </a:ln>
        </p:spPr>
        <p:txBody>
          <a:bodyPr lIns="38084" tIns="38084" rIns="38084" bIns="38084" anchor="b"/>
          <a:lstStyle>
            <a:lvl1pPr marL="0" marR="0">
              <a:defRPr sz="3200" b="0" cap="all">
                <a:solidFill>
                  <a:srgbClr val="FFFFFF"/>
                </a:solidFill>
                <a:effectLst>
                  <a:outerShdw blurRad="38100" dist="38100" dir="2700000" rotWithShape="0">
                    <a:srgbClr val="000000">
                      <a:alpha val="43137"/>
                    </a:srgbClr>
                  </a:outerShdw>
                </a:effectLst>
                <a:uFill>
                  <a:solidFill>
                    <a:srgbClr val="FFFFFF"/>
                  </a:solidFill>
                </a:uFill>
                <a:latin typeface="Helvetica"/>
                <a:ea typeface="Helvetica"/>
                <a:cs typeface="Helvetica"/>
                <a:sym typeface="Helvetica"/>
              </a:defRPr>
            </a:lvl1pPr>
          </a:lstStyle>
          <a:p>
            <a:r>
              <a:t>Texte du titre</a:t>
            </a:r>
          </a:p>
        </p:txBody>
      </p:sp>
      <p:sp>
        <p:nvSpPr>
          <p:cNvPr id="1942" name="Shape 1942"/>
          <p:cNvSpPr>
            <a:spLocks noGrp="1"/>
          </p:cNvSpPr>
          <p:nvPr>
            <p:ph type="body" idx="1"/>
          </p:nvPr>
        </p:nvSpPr>
        <p:spPr>
          <a:xfrm>
            <a:off x="301924" y="1017924"/>
            <a:ext cx="8540152" cy="5108249"/>
          </a:xfrm>
          <a:prstGeom prst="rect">
            <a:avLst/>
          </a:prstGeom>
          <a:ln>
            <a:round/>
          </a:ln>
        </p:spPr>
        <p:txBody>
          <a:bodyPr lIns="38084" tIns="38084" rIns="38084" bIns="38084"/>
          <a:lstStyle>
            <a:lvl1pPr marL="179928" marR="0" indent="-179928">
              <a:lnSpc>
                <a:spcPct val="100000"/>
              </a:lnSpc>
              <a:spcBef>
                <a:spcPts val="500"/>
              </a:spcBef>
              <a:buClr>
                <a:srgbClr val="EB8104"/>
              </a:buClr>
              <a:buFont typeface="Arial"/>
              <a:buChar char="•"/>
              <a:defRPr sz="2400">
                <a:solidFill>
                  <a:srgbClr val="0E0E0E"/>
                </a:solidFill>
                <a:uFill>
                  <a:solidFill>
                    <a:srgbClr val="0E0E0E"/>
                  </a:solidFill>
                </a:uFill>
                <a:latin typeface="Helvetica"/>
                <a:ea typeface="Helvetica"/>
                <a:cs typeface="Helvetica"/>
                <a:sym typeface="Helvetica"/>
              </a:defRPr>
            </a:lvl1pPr>
            <a:lvl2pPr marL="539778" marR="0" indent="-179928">
              <a:lnSpc>
                <a:spcPct val="100000"/>
              </a:lnSpc>
              <a:spcBef>
                <a:spcPts val="400"/>
              </a:spcBef>
              <a:buClr>
                <a:srgbClr val="EB8104"/>
              </a:buClr>
              <a:buSzPct val="100000"/>
              <a:buFont typeface="Arial"/>
              <a:buChar char="•"/>
              <a:defRPr sz="1800">
                <a:solidFill>
                  <a:srgbClr val="0E0E0E"/>
                </a:solidFill>
                <a:uFill>
                  <a:solidFill>
                    <a:srgbClr val="0E0E0E"/>
                  </a:solidFill>
                </a:uFill>
                <a:latin typeface="Helvetica"/>
                <a:ea typeface="Helvetica"/>
                <a:cs typeface="Helvetica"/>
                <a:sym typeface="Helvetica"/>
              </a:defRPr>
            </a:lvl2pPr>
            <a:lvl3pPr marL="899632" marR="0" indent="-179928">
              <a:lnSpc>
                <a:spcPct val="100000"/>
              </a:lnSpc>
              <a:spcBef>
                <a:spcPts val="400"/>
              </a:spcBef>
              <a:buClr>
                <a:srgbClr val="EB8104"/>
              </a:buClr>
              <a:buSzPct val="100000"/>
              <a:buFont typeface="Arial"/>
              <a:buChar char="•"/>
              <a:defRPr sz="1800">
                <a:solidFill>
                  <a:srgbClr val="0E0E0E"/>
                </a:solidFill>
                <a:uFill>
                  <a:solidFill>
                    <a:srgbClr val="0E0E0E"/>
                  </a:solidFill>
                </a:uFill>
                <a:latin typeface="Helvetica"/>
                <a:ea typeface="Helvetica"/>
                <a:cs typeface="Helvetica"/>
                <a:sym typeface="Helvetica"/>
              </a:defRPr>
            </a:lvl3pPr>
            <a:lvl4pPr marL="1259488" marR="0" indent="-179928">
              <a:lnSpc>
                <a:spcPct val="100000"/>
              </a:lnSpc>
              <a:buClr>
                <a:srgbClr val="EB8104"/>
              </a:buClr>
              <a:buFont typeface="Arial"/>
              <a:buChar char="•"/>
              <a:defRPr sz="1800">
                <a:solidFill>
                  <a:srgbClr val="0E0E0E"/>
                </a:solidFill>
                <a:uFill>
                  <a:solidFill>
                    <a:srgbClr val="0E0E0E"/>
                  </a:solidFill>
                </a:uFill>
                <a:latin typeface="Helvetica"/>
                <a:ea typeface="Helvetica"/>
                <a:cs typeface="Helvetica"/>
                <a:sym typeface="Helvetica"/>
              </a:defRPr>
            </a:lvl4pPr>
            <a:lvl5pPr marL="1619335" marR="0" indent="-179928">
              <a:lnSpc>
                <a:spcPct val="100000"/>
              </a:lnSpc>
              <a:buClr>
                <a:srgbClr val="EB8104"/>
              </a:buClr>
              <a:buFont typeface="Arial"/>
              <a:buChar char="•"/>
              <a:defRPr sz="1800">
                <a:solidFill>
                  <a:srgbClr val="0E0E0E"/>
                </a:solidFill>
                <a:uFill>
                  <a:solidFill>
                    <a:srgbClr val="0E0E0E"/>
                  </a:solidFill>
                </a:uFill>
                <a:latin typeface="Helvetica"/>
                <a:ea typeface="Helvetica"/>
                <a:cs typeface="Helvetica"/>
                <a:sym typeface="Helvetica"/>
              </a:defRPr>
            </a:lvl5pPr>
          </a:lstStyle>
          <a:p>
            <a:r>
              <a:t>Texte niveau 1</a:t>
            </a:r>
          </a:p>
          <a:p>
            <a:pPr lvl="1"/>
            <a:r>
              <a:t>Texte niveau 2</a:t>
            </a:r>
          </a:p>
          <a:p>
            <a:pPr lvl="2"/>
            <a:r>
              <a:t>Texte niveau 3</a:t>
            </a:r>
          </a:p>
          <a:p>
            <a:pPr lvl="3"/>
            <a:r>
              <a:t>Texte niveau 4</a:t>
            </a:r>
          </a:p>
          <a:p>
            <a:pPr lvl="4"/>
            <a:r>
              <a:t>Texte niveau 5</a:t>
            </a:r>
          </a:p>
        </p:txBody>
      </p:sp>
      <p:sp>
        <p:nvSpPr>
          <p:cNvPr id="4" name="Shape 1943"/>
          <p:cNvSpPr>
            <a:spLocks noGrp="1"/>
          </p:cNvSpPr>
          <p:nvPr>
            <p:ph type="sldNum" sz="quarter" idx="10"/>
          </p:nvPr>
        </p:nvSpPr>
        <p:spPr>
          <a:xfrm>
            <a:off x="8393113" y="677863"/>
            <a:ext cx="401637" cy="292100"/>
          </a:xfrm>
          <a:ln>
            <a:round/>
          </a:ln>
        </p:spPr>
        <p:txBody>
          <a:bodyPr lIns="38084" tIns="38084" rIns="38084" bIns="38084" anchor="ctr"/>
          <a:lstStyle>
            <a:lvl1pPr hangingPunct="1">
              <a:defRPr sz="1400">
                <a:solidFill>
                  <a:srgbClr val="FFFFFF"/>
                </a:solidFill>
                <a:latin typeface="Andale Mono"/>
                <a:ea typeface="Andale Mono"/>
                <a:cs typeface="Andale Mono"/>
                <a:sym typeface="Andale Mono"/>
              </a:defRPr>
            </a:lvl1pPr>
          </a:lstStyle>
          <a:p>
            <a:fld id="{61054428-1A9D-4125-9E17-A9CCA86B12DC}" type="slidenum">
              <a:rPr lang="en-US"/>
              <a:pPr/>
              <a:t>‹#›</a:t>
            </a:fld>
            <a:endParaRPr lang="en-US"/>
          </a:p>
        </p:txBody>
      </p:sp>
    </p:spTree>
    <p:extLst>
      <p:ext uri="{BB962C8B-B14F-4D97-AF65-F5344CB8AC3E}">
        <p14:creationId xmlns:p14="http://schemas.microsoft.com/office/powerpoint/2010/main" val="3229842031"/>
      </p:ext>
    </p:extLst>
  </p:cSld>
  <p:clrMapOvr>
    <a:masterClrMapping/>
  </p:clrMapOvr>
  <p:transition spd="med"/>
</p:sldLayout>
</file>

<file path=ppt/slideLayouts/slideLayout257.xml><?xml version="1.0" encoding="utf-8"?>
<p:sldLayout xmlns:a="http://schemas.openxmlformats.org/drawingml/2006/main" xmlns:r="http://schemas.openxmlformats.org/officeDocument/2006/relationships" xmlns:p="http://schemas.openxmlformats.org/presentationml/2006/main" type="tx">
  <p:cSld name="4_Default - Blan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Shape 1950"/>
          <p:cNvSpPr>
            <a:spLocks noGrp="1"/>
          </p:cNvSpPr>
          <p:nvPr>
            <p:ph type="sldNum" sz="quarter" idx="10"/>
          </p:nvPr>
        </p:nvSpPr>
        <p:spPr>
          <a:xfrm>
            <a:off x="8393113" y="660400"/>
            <a:ext cx="401637" cy="292100"/>
          </a:xfrm>
          <a:ln>
            <a:round/>
          </a:ln>
        </p:spPr>
        <p:txBody>
          <a:bodyPr lIns="38084" tIns="38084" rIns="38084" bIns="38084" anchor="ctr"/>
          <a:lstStyle>
            <a:lvl1pPr hangingPunct="1">
              <a:defRPr sz="1400">
                <a:solidFill>
                  <a:srgbClr val="FFFFFF"/>
                </a:solidFill>
                <a:latin typeface="Andale Mono"/>
                <a:ea typeface="Andale Mono"/>
                <a:cs typeface="Andale Mono"/>
                <a:sym typeface="Andale Mono"/>
              </a:defRPr>
            </a:lvl1pPr>
          </a:lstStyle>
          <a:p>
            <a:fld id="{995689DB-B981-4553-AFC6-B1BA958FE46A}" type="slidenum">
              <a:rPr lang="en-US"/>
              <a:pPr/>
              <a:t>‹#›</a:t>
            </a:fld>
            <a:endParaRPr lang="en-US"/>
          </a:p>
        </p:txBody>
      </p:sp>
    </p:spTree>
    <p:extLst>
      <p:ext uri="{BB962C8B-B14F-4D97-AF65-F5344CB8AC3E}">
        <p14:creationId xmlns:p14="http://schemas.microsoft.com/office/powerpoint/2010/main" val="2584932481"/>
      </p:ext>
    </p:extLst>
  </p:cSld>
  <p:clrMapOvr>
    <a:masterClrMapping/>
  </p:clrMapOvr>
  <p:transition spd="med"/>
</p:sldLayout>
</file>

<file path=ppt/slideLayouts/slideLayout258.xml><?xml version="1.0" encoding="utf-8"?>
<p:sldLayout xmlns:a="http://schemas.openxmlformats.org/drawingml/2006/main" xmlns:r="http://schemas.openxmlformats.org/officeDocument/2006/relationships" xmlns:p="http://schemas.openxmlformats.org/presentationml/2006/main" type="tx">
  <p:cSld name="4_Titre et puces - Gauche">
    <p:bg>
      <p:bgPr>
        <a:solidFill>
          <a:srgbClr val="FFFFFF"/>
        </a:solidFill>
        <a:effectLst/>
      </p:bgPr>
    </p:bg>
    <p:spTree>
      <p:nvGrpSpPr>
        <p:cNvPr id="1" name=""/>
        <p:cNvGrpSpPr/>
        <p:nvPr/>
      </p:nvGrpSpPr>
      <p:grpSpPr>
        <a:xfrm>
          <a:off x="0" y="0"/>
          <a:ext cx="0" cy="0"/>
          <a:chOff x="0" y="0"/>
          <a:chExt cx="0" cy="0"/>
        </a:xfrm>
      </p:grpSpPr>
      <p:sp>
        <p:nvSpPr>
          <p:cNvPr id="1957" name="Shape 1957"/>
          <p:cNvSpPr>
            <a:spLocks noGrp="1"/>
          </p:cNvSpPr>
          <p:nvPr>
            <p:ph type="title"/>
          </p:nvPr>
        </p:nvSpPr>
        <p:spPr>
          <a:xfrm>
            <a:off x="647700" y="131762"/>
            <a:ext cx="7861300" cy="1804988"/>
          </a:xfrm>
          <a:prstGeom prst="rect">
            <a:avLst/>
          </a:prstGeom>
          <a:effectLst>
            <a:outerShdw blurRad="25400" dist="25400" dir="18900000" rotWithShape="0">
              <a:srgbClr val="000000">
                <a:alpha val="75000"/>
              </a:srgbClr>
            </a:outerShdw>
          </a:effectLst>
        </p:spPr>
        <p:txBody>
          <a:bodyPr/>
          <a:lstStyle>
            <a:lvl1pPr marL="0" marR="0" algn="ctr">
              <a:defRPr sz="4600" b="0">
                <a:solidFill>
                  <a:srgbClr val="FFFFFF"/>
                </a:solidFill>
                <a:uFill>
                  <a:solidFill>
                    <a:srgbClr val="FFFFFF"/>
                  </a:solidFill>
                </a:uFill>
                <a:latin typeface="Monaco"/>
                <a:ea typeface="Monaco"/>
                <a:cs typeface="Monaco"/>
                <a:sym typeface="Monaco"/>
              </a:defRPr>
            </a:lvl1pPr>
          </a:lstStyle>
          <a:p>
            <a:r>
              <a:t>Texte du titre</a:t>
            </a:r>
          </a:p>
        </p:txBody>
      </p:sp>
      <p:sp>
        <p:nvSpPr>
          <p:cNvPr id="1958" name="Shape 1958"/>
          <p:cNvSpPr>
            <a:spLocks noGrp="1"/>
          </p:cNvSpPr>
          <p:nvPr>
            <p:ph type="body" sz="half" idx="1"/>
          </p:nvPr>
        </p:nvSpPr>
        <p:spPr>
          <a:xfrm>
            <a:off x="647700" y="1574800"/>
            <a:ext cx="3835400" cy="4826000"/>
          </a:xfrm>
          <a:prstGeom prst="rect">
            <a:avLst/>
          </a:prstGeom>
          <a:effectLst>
            <a:outerShdw blurRad="25400" dist="25400" dir="18900000" rotWithShape="0">
              <a:srgbClr val="000000">
                <a:alpha val="75000"/>
              </a:srgbClr>
            </a:outerShdw>
          </a:effectLst>
        </p:spPr>
        <p:txBody>
          <a:bodyPr anchor="ctr"/>
          <a:lstStyle>
            <a:lvl1pPr marL="763275" marR="0" indent="-483988">
              <a:lnSpc>
                <a:spcPct val="100000"/>
              </a:lnSpc>
              <a:spcBef>
                <a:spcPts val="2500"/>
              </a:spcBef>
              <a:buSzPct val="138000"/>
              <a:buFont typeface="Monaco"/>
              <a:buChar char="•"/>
              <a:defRPr sz="2000">
                <a:latin typeface="Monaco"/>
                <a:ea typeface="Monaco"/>
                <a:cs typeface="Monaco"/>
                <a:sym typeface="Monaco"/>
              </a:defRPr>
            </a:lvl1pPr>
            <a:lvl2pPr marL="1347235" marR="0" indent="-483988">
              <a:lnSpc>
                <a:spcPct val="100000"/>
              </a:lnSpc>
              <a:spcBef>
                <a:spcPts val="2500"/>
              </a:spcBef>
              <a:buClr>
                <a:srgbClr val="FFFFFF"/>
              </a:buClr>
              <a:buSzPct val="138000"/>
              <a:buFont typeface="Monaco"/>
              <a:buChar char="•"/>
              <a:defRPr sz="2000">
                <a:latin typeface="Monaco"/>
                <a:ea typeface="Monaco"/>
                <a:cs typeface="Monaco"/>
                <a:sym typeface="Monaco"/>
              </a:defRPr>
            </a:lvl2pPr>
            <a:lvl3pPr marL="1931195" marR="0" indent="-483988">
              <a:lnSpc>
                <a:spcPct val="100000"/>
              </a:lnSpc>
              <a:spcBef>
                <a:spcPts val="2500"/>
              </a:spcBef>
              <a:buClr>
                <a:srgbClr val="FFFFFF"/>
              </a:buClr>
              <a:buSzPct val="138000"/>
              <a:buFont typeface="Monaco"/>
              <a:buChar char="•"/>
              <a:defRPr sz="2000">
                <a:latin typeface="Monaco"/>
                <a:ea typeface="Monaco"/>
                <a:cs typeface="Monaco"/>
                <a:sym typeface="Monaco"/>
              </a:defRPr>
            </a:lvl3pPr>
            <a:lvl4pPr marL="2515155" marR="0" indent="-483988">
              <a:lnSpc>
                <a:spcPct val="100000"/>
              </a:lnSpc>
              <a:spcBef>
                <a:spcPts val="2500"/>
              </a:spcBef>
              <a:buClr>
                <a:srgbClr val="FFFFFF"/>
              </a:buClr>
              <a:buSzPct val="138000"/>
              <a:buFont typeface="Monaco"/>
              <a:buChar char="•"/>
              <a:defRPr>
                <a:latin typeface="Monaco"/>
                <a:ea typeface="Monaco"/>
                <a:cs typeface="Monaco"/>
                <a:sym typeface="Monaco"/>
              </a:defRPr>
            </a:lvl4pPr>
            <a:lvl5pPr marL="3099116" marR="0" indent="-483988">
              <a:lnSpc>
                <a:spcPct val="100000"/>
              </a:lnSpc>
              <a:spcBef>
                <a:spcPts val="2500"/>
              </a:spcBef>
              <a:buClr>
                <a:srgbClr val="FFFFFF"/>
              </a:buClr>
              <a:buSzPct val="138000"/>
              <a:buFont typeface="Monaco"/>
              <a:buChar char="•"/>
              <a:defRPr>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959"/>
          <p:cNvSpPr>
            <a:spLocks noGrp="1"/>
          </p:cNvSpPr>
          <p:nvPr>
            <p:ph type="sldNum" sz="quarter" idx="10"/>
          </p:nvPr>
        </p:nvSpPr>
        <p:spPr>
          <a:xfrm>
            <a:off x="4279900" y="6388100"/>
            <a:ext cx="584200" cy="438150"/>
          </a:xfrm>
        </p:spPr>
        <p:txBody>
          <a:bodyPr/>
          <a:lstStyle>
            <a:lvl1pPr hangingPunct="1">
              <a:defRPr sz="2200">
                <a:solidFill>
                  <a:srgbClr val="000000"/>
                </a:solidFill>
              </a:defRPr>
            </a:lvl1pPr>
          </a:lstStyle>
          <a:p>
            <a:fld id="{D0A0D948-4C2F-4751-8742-49113F4F5DD4}" type="slidenum">
              <a:rPr lang="en-US"/>
              <a:pPr/>
              <a:t>‹#›</a:t>
            </a:fld>
            <a:endParaRPr lang="en-US"/>
          </a:p>
        </p:txBody>
      </p:sp>
    </p:spTree>
    <p:extLst>
      <p:ext uri="{BB962C8B-B14F-4D97-AF65-F5344CB8AC3E}">
        <p14:creationId xmlns:p14="http://schemas.microsoft.com/office/powerpoint/2010/main" val="2459502433"/>
      </p:ext>
    </p:extLst>
  </p:cSld>
  <p:clrMapOvr>
    <a:masterClrMapping/>
  </p:clrMapOvr>
  <p:transition spd="med"/>
</p:sldLayout>
</file>

<file path=ppt/slideLayouts/slideLayout259.xml><?xml version="1.0" encoding="utf-8"?>
<p:sldLayout xmlns:a="http://schemas.openxmlformats.org/drawingml/2006/main" xmlns:r="http://schemas.openxmlformats.org/officeDocument/2006/relationships" xmlns:p="http://schemas.openxmlformats.org/presentationml/2006/main" type="tx">
  <p:cSld name="1_Default - Title Slide">
    <p:bg>
      <p:bgPr>
        <a:solidFill>
          <a:srgbClr val="FFFFFF"/>
        </a:solidFill>
        <a:effectLst/>
      </p:bgPr>
    </p:bg>
    <p:spTree>
      <p:nvGrpSpPr>
        <p:cNvPr id="1" name=""/>
        <p:cNvGrpSpPr/>
        <p:nvPr/>
      </p:nvGrpSpPr>
      <p:grpSpPr>
        <a:xfrm>
          <a:off x="0" y="0"/>
          <a:ext cx="0" cy="0"/>
          <a:chOff x="0" y="0"/>
          <a:chExt cx="0" cy="0"/>
        </a:xfrm>
      </p:grpSpPr>
      <p:pic>
        <p:nvPicPr>
          <p:cNvPr id="4" name="image1.jpg"/>
          <p:cNvPicPr>
            <a:picLocks noChangeAspect="1"/>
          </p:cNvPicPr>
          <p:nvPr/>
        </p:nvPicPr>
        <p:blipFill>
          <a:blip r:embed="rId2"/>
          <a:srcRect/>
          <a:stretch>
            <a:fillRect/>
          </a:stretch>
        </p:blipFill>
        <p:spPr bwMode="auto">
          <a:xfrm>
            <a:off x="139700" y="0"/>
            <a:ext cx="8877300" cy="6859588"/>
          </a:xfrm>
          <a:prstGeom prst="rect">
            <a:avLst/>
          </a:prstGeom>
          <a:noFill/>
          <a:ln w="9525">
            <a:noFill/>
            <a:miter lim="800000"/>
            <a:headEnd/>
            <a:tailEnd/>
          </a:ln>
        </p:spPr>
      </p:pic>
      <p:sp>
        <p:nvSpPr>
          <p:cNvPr id="1967" name="Shape 1967"/>
          <p:cNvSpPr>
            <a:spLocks noGrp="1"/>
          </p:cNvSpPr>
          <p:nvPr>
            <p:ph type="title"/>
          </p:nvPr>
        </p:nvSpPr>
        <p:spPr>
          <a:xfrm>
            <a:off x="685807" y="5126655"/>
            <a:ext cx="7772401" cy="511917"/>
          </a:xfrm>
          <a:prstGeom prst="rect">
            <a:avLst/>
          </a:prstGeom>
          <a:ln w="9525">
            <a:round/>
          </a:ln>
        </p:spPr>
        <p:txBody>
          <a:bodyPr lIns="38084" tIns="38084" rIns="38084" bIns="38084" anchor="t"/>
          <a:lstStyle>
            <a:lvl1pPr marL="0" marR="0" defTabSz="401798">
              <a:defRPr b="0">
                <a:solidFill>
                  <a:srgbClr val="E3EBF5"/>
                </a:solidFill>
                <a:uFill>
                  <a:solidFill>
                    <a:srgbClr val="E3EBF5"/>
                  </a:solidFill>
                </a:uFill>
                <a:latin typeface="Arial"/>
                <a:ea typeface="Arial"/>
                <a:cs typeface="Arial"/>
                <a:sym typeface="Arial"/>
              </a:defRPr>
            </a:lvl1pPr>
          </a:lstStyle>
          <a:p>
            <a:r>
              <a:t>Texte du titre</a:t>
            </a:r>
          </a:p>
        </p:txBody>
      </p:sp>
      <p:sp>
        <p:nvSpPr>
          <p:cNvPr id="1968" name="Shape 1968"/>
          <p:cNvSpPr>
            <a:spLocks noGrp="1"/>
          </p:cNvSpPr>
          <p:nvPr>
            <p:ph type="body" sz="quarter" idx="1"/>
          </p:nvPr>
        </p:nvSpPr>
        <p:spPr>
          <a:xfrm>
            <a:off x="685800" y="5561629"/>
            <a:ext cx="6400802" cy="586058"/>
          </a:xfrm>
          <a:prstGeom prst="rect">
            <a:avLst/>
          </a:prstGeom>
          <a:ln>
            <a:round/>
          </a:ln>
        </p:spPr>
        <p:txBody>
          <a:bodyPr lIns="38084" tIns="38084" rIns="38084" bIns="38084"/>
          <a:lstStyle>
            <a:lvl1pPr marL="0" marR="0" indent="0" defTabSz="401798">
              <a:lnSpc>
                <a:spcPct val="100000"/>
              </a:lnSpc>
              <a:buClr>
                <a:srgbClr val="E3EBF5"/>
              </a:buClr>
              <a:buSzTx/>
              <a:buFontTx/>
              <a:buNone/>
              <a:defRPr sz="2600">
                <a:solidFill>
                  <a:srgbClr val="E3EBF5"/>
                </a:solidFill>
                <a:uFill>
                  <a:solidFill>
                    <a:srgbClr val="E3EBF5"/>
                  </a:solidFill>
                </a:uFill>
                <a:latin typeface="Arial"/>
                <a:ea typeface="Arial"/>
                <a:cs typeface="Arial"/>
                <a:sym typeface="Arial"/>
              </a:defRPr>
            </a:lvl1pPr>
            <a:lvl2pPr marL="740972" marR="0" indent="-284014" defTabSz="401798">
              <a:lnSpc>
                <a:spcPct val="100000"/>
              </a:lnSpc>
              <a:spcBef>
                <a:spcPts val="500"/>
              </a:spcBef>
              <a:buClr>
                <a:srgbClr val="000000"/>
              </a:buClr>
              <a:buSzPct val="100000"/>
              <a:buFont typeface="Arial"/>
              <a:buChar char="–"/>
              <a:defRPr sz="2400">
                <a:solidFill>
                  <a:srgbClr val="000000"/>
                </a:solidFill>
                <a:uFill>
                  <a:solidFill>
                    <a:srgbClr val="000000"/>
                  </a:solidFill>
                </a:uFill>
                <a:latin typeface="Calibri"/>
                <a:ea typeface="Calibri"/>
                <a:cs typeface="Calibri"/>
                <a:sym typeface="Calibri"/>
              </a:defRPr>
            </a:lvl2pPr>
            <a:lvl3pPr marL="1140815" marR="0" indent="-226890" defTabSz="401798">
              <a:lnSpc>
                <a:spcPct val="100000"/>
              </a:lnSpc>
              <a:buClr>
                <a:srgbClr val="000000"/>
              </a:buClr>
              <a:buSzPct val="100000"/>
              <a:buFont typeface="Arial"/>
              <a:buChar char="•"/>
              <a:defRPr sz="2200">
                <a:solidFill>
                  <a:srgbClr val="000000"/>
                </a:solidFill>
                <a:uFill>
                  <a:solidFill>
                    <a:srgbClr val="000000"/>
                  </a:solidFill>
                </a:uFill>
                <a:latin typeface="Calibri"/>
                <a:ea typeface="Calibri"/>
                <a:cs typeface="Calibri"/>
                <a:sym typeface="Calibri"/>
              </a:defRPr>
            </a:lvl3pPr>
            <a:lvl4pPr marL="1597770" marR="0" indent="-226890" defTabSz="401798">
              <a:lnSpc>
                <a:spcPct val="100000"/>
              </a:lnSpc>
              <a:buClr>
                <a:srgbClr val="000000"/>
              </a:buClr>
              <a:buFont typeface="Arial"/>
              <a:defRPr sz="1600">
                <a:solidFill>
                  <a:srgbClr val="000000"/>
                </a:solidFill>
                <a:uFill>
                  <a:solidFill>
                    <a:srgbClr val="000000"/>
                  </a:solidFill>
                </a:uFill>
                <a:latin typeface="Calibri"/>
                <a:ea typeface="Calibri"/>
                <a:cs typeface="Calibri"/>
                <a:sym typeface="Calibri"/>
              </a:defRPr>
            </a:lvl4pPr>
            <a:lvl5pPr marL="2054731" marR="0" indent="-226890" defTabSz="401798">
              <a:lnSpc>
                <a:spcPct val="100000"/>
              </a:lnSpc>
              <a:buClr>
                <a:srgbClr val="000000"/>
              </a:buClr>
              <a:buFont typeface="Arial"/>
              <a:defRPr sz="1600">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5" name="Shape 1969"/>
          <p:cNvSpPr>
            <a:spLocks noGrp="1"/>
          </p:cNvSpPr>
          <p:nvPr>
            <p:ph type="sldNum" sz="quarter" idx="10"/>
          </p:nvPr>
        </p:nvSpPr>
        <p:spPr>
          <a:xfrm>
            <a:off x="8429625" y="6475413"/>
            <a:ext cx="257175" cy="254000"/>
          </a:xfrm>
        </p:spPr>
        <p:txBody>
          <a:bodyPr/>
          <a:lstStyle>
            <a:lvl1pPr algn="r" hangingPunct="1">
              <a:defRPr sz="1000">
                <a:solidFill>
                  <a:srgbClr val="000000"/>
                </a:solidFill>
                <a:latin typeface="Arial" charset="0"/>
                <a:cs typeface="Arial" charset="0"/>
                <a:sym typeface="Arial" charset="0"/>
              </a:defRPr>
            </a:lvl1pPr>
          </a:lstStyle>
          <a:p>
            <a:fld id="{D9A7D788-91F1-4C54-BE36-C3C2B1802169}" type="slidenum">
              <a:rPr lang="en-US"/>
              <a:pPr/>
              <a:t>‹#›</a:t>
            </a:fld>
            <a:endParaRPr lang="en-US"/>
          </a:p>
        </p:txBody>
      </p:sp>
    </p:spTree>
    <p:extLst>
      <p:ext uri="{BB962C8B-B14F-4D97-AF65-F5344CB8AC3E}">
        <p14:creationId xmlns:p14="http://schemas.microsoft.com/office/powerpoint/2010/main" val="521398606"/>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a:t>Click to edit Master text styles</a:t>
            </a:r>
          </a:p>
        </p:txBody>
      </p:sp>
      <p:sp>
        <p:nvSpPr>
          <p:cNvPr id="4" name="Footer Placeholder 4">
            <a:extLst/>
          </p:cNvPr>
          <p:cNvSpPr>
            <a:spLocks noGrp="1"/>
          </p:cNvSpPr>
          <p:nvPr>
            <p:ph type="ftr" sz="quarter" idx="10"/>
          </p:nvPr>
        </p:nvSpPr>
        <p:spPr/>
        <p:txBody>
          <a:bodyPr/>
          <a:lstStyle>
            <a:lvl1pPr>
              <a:defRPr/>
            </a:lvl1pPr>
          </a:lstStyle>
          <a:p>
            <a:pPr>
              <a:defRPr/>
            </a:pPr>
            <a:endParaRPr lang="en-US"/>
          </a:p>
        </p:txBody>
      </p:sp>
      <p:sp>
        <p:nvSpPr>
          <p:cNvPr id="5" name="Slide Number Placeholder 5">
            <a:extLst/>
          </p:cNvPr>
          <p:cNvSpPr>
            <a:spLocks noGrp="1"/>
          </p:cNvSpPr>
          <p:nvPr>
            <p:ph type="sldNum" sz="quarter" idx="11"/>
          </p:nvPr>
        </p:nvSpPr>
        <p:spPr/>
        <p:txBody>
          <a:bodyPr/>
          <a:lstStyle>
            <a:lvl1pPr>
              <a:defRPr/>
            </a:lvl1pPr>
          </a:lstStyle>
          <a:p>
            <a:pPr>
              <a:defRPr/>
            </a:pPr>
            <a:fld id="{4AD182E7-33B2-6A44-A5F2-86302A9A1035}" type="slidenum">
              <a:rPr lang="en-US"/>
              <a:pPr>
                <a:defRPr/>
              </a:pPr>
              <a:t>‹#›</a:t>
            </a:fld>
            <a:endParaRPr lang="en-US"/>
          </a:p>
        </p:txBody>
      </p:sp>
      <p:sp>
        <p:nvSpPr>
          <p:cNvPr id="6" name="Date Placeholder 4">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solidFill>
                  <a:prstClr val="black"/>
                </a:solidFill>
                <a:ea typeface="MS PGothic" charset="0"/>
                <a:cs typeface="Arial" charset="0"/>
              </a:defRPr>
            </a:lvl1pPr>
          </a:lstStyle>
          <a:p>
            <a:pPr>
              <a:defRPr/>
            </a:pPr>
            <a:fld id="{CB3442EA-0260-704E-A1AC-D53625970F93}" type="datetimeFigureOut">
              <a:rPr lang="en-US"/>
              <a:pPr>
                <a:defRPr/>
              </a:pPr>
              <a:t>10/23/18</a:t>
            </a:fld>
            <a:endParaRPr lang="en-US"/>
          </a:p>
        </p:txBody>
      </p:sp>
    </p:spTree>
    <p:extLst>
      <p:ext uri="{BB962C8B-B14F-4D97-AF65-F5344CB8AC3E}">
        <p14:creationId xmlns:p14="http://schemas.microsoft.com/office/powerpoint/2010/main" val="2796693025"/>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x">
  <p:cSld name="10_nn_white">
    <p:bg>
      <p:bgPr>
        <a:solidFill>
          <a:srgbClr val="FFFFFF"/>
        </a:solidFill>
        <a:effectLst/>
      </p:bgPr>
    </p:bg>
    <p:spTree>
      <p:nvGrpSpPr>
        <p:cNvPr id="1" name=""/>
        <p:cNvGrpSpPr/>
        <p:nvPr/>
      </p:nvGrpSpPr>
      <p:grpSpPr>
        <a:xfrm>
          <a:off x="0" y="0"/>
          <a:ext cx="0" cy="0"/>
          <a:chOff x="0" y="0"/>
          <a:chExt cx="0" cy="0"/>
        </a:xfrm>
      </p:grpSpPr>
      <p:sp>
        <p:nvSpPr>
          <p:cNvPr id="2000" name="Shape 2000"/>
          <p:cNvSpPr>
            <a:spLocks noGrp="1"/>
          </p:cNvSpPr>
          <p:nvPr>
            <p:ph type="title"/>
          </p:nvPr>
        </p:nvSpPr>
        <p:spPr>
          <a:xfrm>
            <a:off x="476251" y="115895"/>
            <a:ext cx="8188325" cy="1509713"/>
          </a:xfrm>
          <a:prstGeom prst="rect">
            <a:avLst/>
          </a:prstGeom>
        </p:spPr>
        <p:txBody>
          <a:bodyPr lIns="0" tIns="0" rIns="0" bIns="0"/>
          <a:lstStyle>
            <a:lvl1pPr marL="0" marR="0">
              <a:defRPr sz="2800">
                <a:solidFill>
                  <a:srgbClr val="002778"/>
                </a:solidFill>
                <a:uFill>
                  <a:solidFill>
                    <a:srgbClr val="002778"/>
                  </a:solidFill>
                </a:uFill>
              </a:defRPr>
            </a:lvl1pPr>
          </a:lstStyle>
          <a:p>
            <a:r>
              <a:t>Texte du titre</a:t>
            </a:r>
          </a:p>
        </p:txBody>
      </p:sp>
      <p:sp>
        <p:nvSpPr>
          <p:cNvPr id="2001" name="Shape 2001"/>
          <p:cNvSpPr>
            <a:spLocks noGrp="1"/>
          </p:cNvSpPr>
          <p:nvPr>
            <p:ph type="body" idx="1"/>
          </p:nvPr>
        </p:nvSpPr>
        <p:spPr>
          <a:xfrm>
            <a:off x="476250" y="1625600"/>
            <a:ext cx="8186738" cy="5232400"/>
          </a:xfrm>
          <a:prstGeom prst="rect">
            <a:avLst/>
          </a:prstGeom>
        </p:spPr>
        <p:txBody>
          <a:bodyPr lIns="0" tIns="0" rIns="0" bIns="0"/>
          <a:lstStyle>
            <a:lvl1pPr marL="263414" marR="0" indent="-263414">
              <a:lnSpc>
                <a:spcPct val="100000"/>
              </a:lnSpc>
              <a:spcBef>
                <a:spcPts val="500"/>
              </a:spcBef>
              <a:buClr>
                <a:srgbClr val="00C4FF"/>
              </a:buClr>
              <a:buFont typeface="Verdana"/>
              <a:buChar char="•"/>
              <a:defRPr sz="2200">
                <a:solidFill>
                  <a:srgbClr val="002778"/>
                </a:solidFill>
                <a:uFill>
                  <a:solidFill>
                    <a:srgbClr val="002778"/>
                  </a:solidFill>
                </a:uFill>
              </a:defRPr>
            </a:lvl1pPr>
            <a:lvl2pPr marL="802947" marR="0" indent="-263414">
              <a:lnSpc>
                <a:spcPct val="100000"/>
              </a:lnSpc>
              <a:spcBef>
                <a:spcPts val="400"/>
              </a:spcBef>
              <a:buClr>
                <a:srgbClr val="ED610C"/>
              </a:buClr>
              <a:buSzPct val="100000"/>
              <a:buFont typeface="Verdana"/>
              <a:buChar char="•"/>
              <a:defRPr sz="2000">
                <a:solidFill>
                  <a:srgbClr val="002778"/>
                </a:solidFill>
                <a:uFill>
                  <a:solidFill>
                    <a:srgbClr val="002778"/>
                  </a:solidFill>
                </a:uFill>
              </a:defRPr>
            </a:lvl2pPr>
            <a:lvl3pPr marL="1344061" marR="0" indent="-268175">
              <a:lnSpc>
                <a:spcPct val="100000"/>
              </a:lnSpc>
              <a:spcBef>
                <a:spcPts val="400"/>
              </a:spcBef>
              <a:buClr>
                <a:srgbClr val="002778"/>
              </a:buClr>
              <a:buSzPct val="100000"/>
              <a:buFont typeface="Verdana"/>
              <a:buChar char="•"/>
              <a:defRPr sz="1800">
                <a:solidFill>
                  <a:srgbClr val="002778"/>
                </a:solidFill>
                <a:uFill>
                  <a:solidFill>
                    <a:srgbClr val="002778"/>
                  </a:solidFill>
                </a:uFill>
              </a:defRPr>
            </a:lvl3pPr>
            <a:lvl4pPr marL="1883587" marR="0" indent="-263414">
              <a:lnSpc>
                <a:spcPct val="100000"/>
              </a:lnSpc>
              <a:spcBef>
                <a:spcPts val="300"/>
              </a:spcBef>
              <a:buClr>
                <a:srgbClr val="9D8F83"/>
              </a:buClr>
              <a:buFont typeface="Verdana"/>
              <a:buChar char="•"/>
              <a:defRPr sz="1600">
                <a:solidFill>
                  <a:srgbClr val="002778"/>
                </a:solidFill>
                <a:uFill>
                  <a:solidFill>
                    <a:srgbClr val="002778"/>
                  </a:solidFill>
                </a:uFill>
              </a:defRPr>
            </a:lvl4pPr>
            <a:lvl5pPr marL="2423120" marR="0" indent="-277698">
              <a:lnSpc>
                <a:spcPct val="100000"/>
              </a:lnSpc>
              <a:spcBef>
                <a:spcPts val="300"/>
              </a:spcBef>
              <a:buClr>
                <a:srgbClr val="000000"/>
              </a:buClr>
              <a:buFont typeface="Verdana"/>
              <a:buChar char="•"/>
              <a:defRPr sz="1400">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2002"/>
          <p:cNvSpPr>
            <a:spLocks noGrp="1"/>
          </p:cNvSpPr>
          <p:nvPr>
            <p:ph type="sldNum" sz="quarter" idx="10"/>
          </p:nvPr>
        </p:nvSpPr>
        <p:spPr>
          <a:xfrm>
            <a:off x="4333875" y="6388100"/>
            <a:ext cx="476250" cy="469900"/>
          </a:xfrm>
        </p:spPr>
        <p:txBody>
          <a:bodyPr/>
          <a:lstStyle>
            <a:lvl1pPr hangingPunct="1">
              <a:defRPr sz="2400" b="1">
                <a:solidFill>
                  <a:srgbClr val="000000"/>
                </a:solidFill>
                <a:latin typeface="Arial" charset="0"/>
                <a:cs typeface="Arial" charset="0"/>
                <a:sym typeface="Arial" charset="0"/>
              </a:defRPr>
            </a:lvl1pPr>
          </a:lstStyle>
          <a:p>
            <a:fld id="{4AC27236-A6E8-42C6-A023-567E4447498B}" type="slidenum">
              <a:rPr lang="en-US"/>
              <a:pPr/>
              <a:t>‹#›</a:t>
            </a:fld>
            <a:endParaRPr lang="en-US"/>
          </a:p>
        </p:txBody>
      </p:sp>
    </p:spTree>
    <p:extLst>
      <p:ext uri="{BB962C8B-B14F-4D97-AF65-F5344CB8AC3E}">
        <p14:creationId xmlns:p14="http://schemas.microsoft.com/office/powerpoint/2010/main" val="57501951"/>
      </p:ext>
    </p:extLst>
  </p:cSld>
  <p:clrMapOvr>
    <a:masterClrMapping/>
  </p:clrMapOvr>
  <p:transition spd="med"/>
</p:sldLayout>
</file>

<file path=ppt/slideLayouts/slideLayout261.xml><?xml version="1.0" encoding="utf-8"?>
<p:sldLayout xmlns:a="http://schemas.openxmlformats.org/drawingml/2006/main" xmlns:r="http://schemas.openxmlformats.org/officeDocument/2006/relationships" xmlns:p="http://schemas.openxmlformats.org/presentationml/2006/main" type="tx">
  <p:cSld name="Default - Titre et conten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09" name="Shape 2009"/>
          <p:cNvSpPr>
            <a:spLocks noGrp="1"/>
          </p:cNvSpPr>
          <p:nvPr>
            <p:ph type="title"/>
          </p:nvPr>
        </p:nvSpPr>
        <p:spPr>
          <a:xfrm>
            <a:off x="457200" y="274645"/>
            <a:ext cx="8229600" cy="1143001"/>
          </a:xfrm>
          <a:prstGeom prst="rect">
            <a:avLst/>
          </a:prstGeom>
          <a:ln>
            <a:round/>
          </a:ln>
        </p:spPr>
        <p:txBody>
          <a:bodyPr lIns="38084" tIns="38084" rIns="38084" bIns="38084"/>
          <a:lstStyle>
            <a:lvl1pPr marL="0" marR="0" algn="ctr" defTabSz="457011">
              <a:defRPr sz="4400" b="0">
                <a:solidFill>
                  <a:srgbClr val="000000"/>
                </a:solidFill>
                <a:uFill>
                  <a:solidFill>
                    <a:srgbClr val="000000"/>
                  </a:solidFill>
                </a:uFill>
                <a:latin typeface="Calibri"/>
                <a:ea typeface="Calibri"/>
                <a:cs typeface="Calibri"/>
                <a:sym typeface="Calibri"/>
              </a:defRPr>
            </a:lvl1pPr>
          </a:lstStyle>
          <a:p>
            <a:r>
              <a:t>Texte du titre</a:t>
            </a:r>
          </a:p>
        </p:txBody>
      </p:sp>
      <p:sp>
        <p:nvSpPr>
          <p:cNvPr id="2010" name="Shape 2010"/>
          <p:cNvSpPr>
            <a:spLocks noGrp="1"/>
          </p:cNvSpPr>
          <p:nvPr>
            <p:ph type="body" idx="1"/>
          </p:nvPr>
        </p:nvSpPr>
        <p:spPr>
          <a:xfrm>
            <a:off x="457200" y="1600199"/>
            <a:ext cx="8229600" cy="4525964"/>
          </a:xfrm>
          <a:prstGeom prst="rect">
            <a:avLst/>
          </a:prstGeom>
          <a:ln>
            <a:round/>
          </a:ln>
        </p:spPr>
        <p:txBody>
          <a:bodyPr lIns="38084" tIns="38084" rIns="38084" bIns="38084"/>
          <a:lstStyle>
            <a:lvl1pPr marL="342761" marR="0" defTabSz="457011">
              <a:lnSpc>
                <a:spcPct val="100000"/>
              </a:lnSpc>
              <a:spcBef>
                <a:spcPts val="700"/>
              </a:spcBef>
              <a:buClr>
                <a:srgbClr val="000000"/>
              </a:buClr>
              <a:buFont typeface="Arial"/>
              <a:buChar char="•"/>
              <a:defRPr sz="3200">
                <a:solidFill>
                  <a:srgbClr val="000000"/>
                </a:solidFill>
                <a:uFill>
                  <a:solidFill>
                    <a:srgbClr val="000000"/>
                  </a:solidFill>
                </a:uFill>
                <a:latin typeface="Calibri"/>
                <a:ea typeface="Calibri"/>
                <a:cs typeface="Calibri"/>
                <a:sym typeface="Calibri"/>
              </a:defRPr>
            </a:lvl1pPr>
            <a:lvl2pPr marL="742646" marR="0" defTabSz="457011">
              <a:lnSpc>
                <a:spcPct val="100000"/>
              </a:lnSpc>
              <a:buClr>
                <a:srgbClr val="000000"/>
              </a:buClr>
              <a:buSzPct val="100000"/>
              <a:buFont typeface="Arial"/>
              <a:buChar char="–"/>
              <a:defRPr sz="2800">
                <a:solidFill>
                  <a:srgbClr val="000000"/>
                </a:solidFill>
                <a:uFill>
                  <a:solidFill>
                    <a:srgbClr val="000000"/>
                  </a:solidFill>
                </a:uFill>
                <a:latin typeface="Calibri"/>
                <a:ea typeface="Calibri"/>
                <a:cs typeface="Calibri"/>
                <a:sym typeface="Calibri"/>
              </a:defRPr>
            </a:lvl2pPr>
            <a:lvl3pPr marL="1142530" marR="0" defTabSz="457011">
              <a:lnSpc>
                <a:spcPct val="100000"/>
              </a:lnSpc>
              <a:buClr>
                <a:srgbClr val="000000"/>
              </a:buClr>
              <a:buSzPct val="100000"/>
              <a:buFont typeface="Arial"/>
              <a:buChar char="•"/>
              <a:defRPr>
                <a:solidFill>
                  <a:srgbClr val="000000"/>
                </a:solidFill>
                <a:uFill>
                  <a:solidFill>
                    <a:srgbClr val="000000"/>
                  </a:solidFill>
                </a:uFill>
                <a:latin typeface="Calibri"/>
                <a:ea typeface="Calibri"/>
                <a:cs typeface="Calibri"/>
                <a:sym typeface="Calibri"/>
              </a:defRPr>
            </a:lvl3pPr>
            <a:lvl4pPr marL="1599544" marR="0" defTabSz="457011">
              <a:lnSpc>
                <a:spcPct val="100000"/>
              </a:lnSpc>
              <a:buClr>
                <a:srgbClr val="000000"/>
              </a:buClr>
              <a:buFont typeface="Arial"/>
              <a:defRPr>
                <a:solidFill>
                  <a:srgbClr val="000000"/>
                </a:solidFill>
                <a:uFill>
                  <a:solidFill>
                    <a:srgbClr val="000000"/>
                  </a:solidFill>
                </a:uFill>
                <a:latin typeface="Calibri"/>
                <a:ea typeface="Calibri"/>
                <a:cs typeface="Calibri"/>
                <a:sym typeface="Calibri"/>
              </a:defRPr>
            </a:lvl4pPr>
            <a:lvl5pPr marL="2056560" marR="0" defTabSz="457011">
              <a:lnSpc>
                <a:spcPct val="100000"/>
              </a:lnSpc>
              <a:buClr>
                <a:srgbClr val="000000"/>
              </a:buClr>
              <a:buFont typeface="Arial"/>
              <a:defRPr>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4" name="Shape 2011"/>
          <p:cNvSpPr>
            <a:spLocks noGrp="1"/>
          </p:cNvSpPr>
          <p:nvPr>
            <p:ph type="sldNum" sz="quarter" idx="10"/>
          </p:nvPr>
        </p:nvSpPr>
        <p:spPr>
          <a:xfrm>
            <a:off x="8334375" y="6415088"/>
            <a:ext cx="352425" cy="358775"/>
          </a:xfrm>
          <a:ln>
            <a:round/>
          </a:ln>
        </p:spPr>
        <p:txBody>
          <a:bodyPr lIns="38084" tIns="38084" rIns="38084" bIns="38084" anchor="ctr"/>
          <a:lstStyle>
            <a:lvl1pPr algn="r" hangingPunct="1">
              <a:defRPr sz="1700">
                <a:solidFill>
                  <a:srgbClr val="9A9A9A"/>
                </a:solidFill>
                <a:latin typeface="Calibri" pitchFamily="34" charset="0"/>
                <a:sym typeface="Calibri" pitchFamily="34" charset="0"/>
              </a:defRPr>
            </a:lvl1pPr>
          </a:lstStyle>
          <a:p>
            <a:fld id="{4A7484E9-AD53-4B82-872A-8D646524CD90}" type="slidenum">
              <a:rPr lang="en-US"/>
              <a:pPr/>
              <a:t>‹#›</a:t>
            </a:fld>
            <a:endParaRPr lang="en-US"/>
          </a:p>
        </p:txBody>
      </p:sp>
    </p:spTree>
    <p:extLst>
      <p:ext uri="{BB962C8B-B14F-4D97-AF65-F5344CB8AC3E}">
        <p14:creationId xmlns:p14="http://schemas.microsoft.com/office/powerpoint/2010/main" val="2758562758"/>
      </p:ext>
    </p:extLst>
  </p:cSld>
  <p:clrMapOvr>
    <a:masterClrMapping/>
  </p:clrMapOvr>
  <p:transition spd="med"/>
</p:sldLayout>
</file>

<file path=ppt/slideLayouts/slideLayout262.xml><?xml version="1.0" encoding="utf-8"?>
<p:sldLayout xmlns:a="http://schemas.openxmlformats.org/drawingml/2006/main" xmlns:r="http://schemas.openxmlformats.org/officeDocument/2006/relationships" xmlns:p="http://schemas.openxmlformats.org/presentationml/2006/main" type="tx">
  <p:cSld name="2_Default - Comparison">
    <p:bg>
      <p:bgPr>
        <a:solidFill>
          <a:srgbClr val="FFFFFF"/>
        </a:solidFill>
        <a:effectLst/>
      </p:bgPr>
    </p:bg>
    <p:spTree>
      <p:nvGrpSpPr>
        <p:cNvPr id="1" name=""/>
        <p:cNvGrpSpPr/>
        <p:nvPr/>
      </p:nvGrpSpPr>
      <p:grpSpPr>
        <a:xfrm>
          <a:off x="0" y="0"/>
          <a:ext cx="0" cy="0"/>
          <a:chOff x="0" y="0"/>
          <a:chExt cx="0" cy="0"/>
        </a:xfrm>
      </p:grpSpPr>
      <p:pic>
        <p:nvPicPr>
          <p:cNvPr id="7" name="image1.jpg"/>
          <p:cNvPicPr>
            <a:picLocks noChangeAspect="1"/>
          </p:cNvPicPr>
          <p:nvPr/>
        </p:nvPicPr>
        <p:blipFill>
          <a:blip r:embed="rId2"/>
          <a:srcRect/>
          <a:stretch>
            <a:fillRect/>
          </a:stretch>
        </p:blipFill>
        <p:spPr bwMode="auto">
          <a:xfrm>
            <a:off x="0" y="0"/>
            <a:ext cx="9145588" cy="6834188"/>
          </a:xfrm>
          <a:prstGeom prst="rect">
            <a:avLst/>
          </a:prstGeom>
          <a:noFill/>
          <a:ln w="9525">
            <a:noFill/>
            <a:miter lim="800000"/>
            <a:headEnd/>
            <a:tailEnd/>
          </a:ln>
        </p:spPr>
      </p:pic>
      <p:sp>
        <p:nvSpPr>
          <p:cNvPr id="8" name="Shape 2019"/>
          <p:cNvSpPr/>
          <p:nvPr/>
        </p:nvSpPr>
        <p:spPr>
          <a:xfrm>
            <a:off x="236538" y="6335713"/>
            <a:ext cx="4800600" cy="449262"/>
          </a:xfrm>
          <a:prstGeom prst="rect">
            <a:avLst/>
          </a:prstGeom>
          <a:ln w="12700">
            <a:miter lim="400000"/>
          </a:ln>
          <a:extLst/>
        </p:spPr>
        <p:txBody>
          <a:bodyPr lIns="38084" tIns="38084" rIns="38084" bIns="38084">
            <a:spAutoFit/>
          </a:bodyPr>
          <a:lstStyle/>
          <a:p>
            <a:pPr defTabSz="914024" fontAlgn="auto" hangingPunct="0">
              <a:spcBef>
                <a:spcPts val="200"/>
              </a:spcBef>
              <a:spcAft>
                <a:spcPts val="0"/>
              </a:spcAft>
              <a:buClr>
                <a:srgbClr val="000000"/>
              </a:buClr>
              <a:defRPr sz="2400">
                <a:uFill>
                  <a:solidFill>
                    <a:srgbClr val="000000"/>
                  </a:solidFill>
                </a:uFill>
                <a:latin typeface="Arial"/>
                <a:ea typeface="Arial"/>
                <a:cs typeface="Arial"/>
                <a:sym typeface="Arial"/>
              </a:defRPr>
            </a:pPr>
            <a:r>
              <a:rPr sz="1100" kern="0">
                <a:solidFill>
                  <a:srgbClr val="000000"/>
                </a:solidFill>
                <a:uFill>
                  <a:solidFill>
                    <a:srgbClr val="000000"/>
                  </a:solidFill>
                </a:uFill>
                <a:latin typeface="Arial"/>
                <a:ea typeface="Arial"/>
                <a:cs typeface="Arial"/>
                <a:sym typeface="Arial"/>
              </a:rPr>
              <a:t>guidelines.diabetes.ca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1-800-BANTING (226-8464)  </a:t>
            </a:r>
            <a:r>
              <a:rPr sz="1100" kern="0">
                <a:solidFill>
                  <a:srgbClr val="FF2600"/>
                </a:solidFill>
                <a:uFill>
                  <a:solidFill>
                    <a:srgbClr val="FF2600"/>
                  </a:solidFill>
                </a:uFill>
                <a:latin typeface="Arial"/>
                <a:ea typeface="Arial"/>
                <a:cs typeface="Arial"/>
                <a:sym typeface="Arial"/>
              </a:rPr>
              <a:t>|</a:t>
            </a:r>
            <a:r>
              <a:rPr sz="1100" kern="0">
                <a:solidFill>
                  <a:srgbClr val="000000"/>
                </a:solidFill>
                <a:uFill>
                  <a:solidFill>
                    <a:srgbClr val="000000"/>
                  </a:solidFill>
                </a:uFill>
                <a:latin typeface="Arial"/>
                <a:ea typeface="Arial"/>
                <a:cs typeface="Arial"/>
                <a:sym typeface="Arial"/>
              </a:rPr>
              <a:t> diabetes.ca</a:t>
            </a:r>
          </a:p>
          <a:p>
            <a:pPr defTabSz="914024" fontAlgn="auto" hangingPunct="0">
              <a:spcBef>
                <a:spcPts val="200"/>
              </a:spcBef>
              <a:spcAft>
                <a:spcPts val="0"/>
              </a:spcAft>
              <a:buClr>
                <a:srgbClr val="929292"/>
              </a:buClr>
              <a:defRPr sz="2400">
                <a:uFill>
                  <a:solidFill>
                    <a:srgbClr val="000000"/>
                  </a:solidFill>
                </a:uFill>
                <a:latin typeface="Arial"/>
                <a:ea typeface="Arial"/>
                <a:cs typeface="Arial"/>
                <a:sym typeface="Arial"/>
              </a:defRPr>
            </a:pPr>
            <a:r>
              <a:rPr sz="1100" kern="0">
                <a:solidFill>
                  <a:srgbClr val="929292"/>
                </a:solidFill>
                <a:uFill>
                  <a:solidFill>
                    <a:srgbClr val="929292"/>
                  </a:solidFill>
                </a:uFill>
                <a:latin typeface="Arial"/>
                <a:ea typeface="Arial"/>
                <a:cs typeface="Arial"/>
                <a:sym typeface="Arial"/>
              </a:rPr>
              <a:t>Copyright © 2013 Canadian Diabetes Association </a:t>
            </a:r>
          </a:p>
        </p:txBody>
      </p:sp>
      <p:sp>
        <p:nvSpPr>
          <p:cNvPr id="2020" name="Shape 2020"/>
          <p:cNvSpPr>
            <a:spLocks noGrp="1"/>
          </p:cNvSpPr>
          <p:nvPr>
            <p:ph type="body" sz="half" idx="13"/>
          </p:nvPr>
        </p:nvSpPr>
        <p:spPr>
          <a:xfrm>
            <a:off x="457200" y="2174882"/>
            <a:ext cx="4040188" cy="3951289"/>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Arial"/>
                <a:ea typeface="Arial"/>
                <a:cs typeface="Arial"/>
                <a:sym typeface="Arial"/>
              </a:defRPr>
            </a:lvl1pPr>
          </a:lstStyle>
          <a:p>
            <a:r>
              <a:t>Click to edit Master text styles</a:t>
            </a:r>
          </a:p>
        </p:txBody>
      </p:sp>
      <p:sp>
        <p:nvSpPr>
          <p:cNvPr id="2021" name="Shape 2021"/>
          <p:cNvSpPr>
            <a:spLocks noGrp="1"/>
          </p:cNvSpPr>
          <p:nvPr>
            <p:ph type="body" sz="quarter" idx="14"/>
          </p:nvPr>
        </p:nvSpPr>
        <p:spPr>
          <a:xfrm>
            <a:off x="4645026" y="1535120"/>
            <a:ext cx="4041775" cy="639763"/>
          </a:xfrm>
          <a:prstGeom prst="rect">
            <a:avLst/>
          </a:prstGeom>
          <a:ln w="9525">
            <a:round/>
          </a:ln>
        </p:spPr>
        <p:txBody>
          <a:bodyPr lIns="38084" tIns="38084" rIns="38084" bIns="38084" anchor="b"/>
          <a:lstStyle>
            <a:lvl1pPr marL="0" marR="0" indent="0">
              <a:lnSpc>
                <a:spcPct val="100000"/>
              </a:lnSpc>
              <a:spcBef>
                <a:spcPts val="500"/>
              </a:spcBef>
              <a:buClr>
                <a:srgbClr val="FF2600"/>
              </a:buClr>
              <a:buSzTx/>
              <a:buFontTx/>
              <a:buNone/>
              <a:defRPr sz="2400" b="1">
                <a:solidFill>
                  <a:srgbClr val="000000"/>
                </a:solidFill>
                <a:uFill>
                  <a:solidFill>
                    <a:srgbClr val="000000"/>
                  </a:solidFill>
                </a:uFill>
                <a:latin typeface="Arial"/>
                <a:ea typeface="Arial"/>
                <a:cs typeface="Arial"/>
                <a:sym typeface="Arial"/>
              </a:defRPr>
            </a:lvl1pPr>
          </a:lstStyle>
          <a:p>
            <a:r>
              <a:t>Click to edit Master text styles</a:t>
            </a:r>
          </a:p>
        </p:txBody>
      </p:sp>
      <p:sp>
        <p:nvSpPr>
          <p:cNvPr id="2022" name="Shape 2022"/>
          <p:cNvSpPr>
            <a:spLocks noGrp="1"/>
          </p:cNvSpPr>
          <p:nvPr>
            <p:ph type="body" sz="half" idx="15"/>
          </p:nvPr>
        </p:nvSpPr>
        <p:spPr>
          <a:xfrm>
            <a:off x="4645026" y="2174882"/>
            <a:ext cx="4041775" cy="3951289"/>
          </a:xfrm>
          <a:prstGeom prst="rect">
            <a:avLst/>
          </a:prstGeom>
          <a:ln w="9525">
            <a:round/>
          </a:ln>
        </p:spPr>
        <p:txBody>
          <a:bodyPr lIns="38084" tIns="38084" rIns="38084" bIns="38084"/>
          <a:lstStyle>
            <a:lvl1pPr marL="342761" marR="0">
              <a:lnSpc>
                <a:spcPct val="100000"/>
              </a:lnSpc>
              <a:spcBef>
                <a:spcPts val="500"/>
              </a:spcBef>
              <a:buClr>
                <a:srgbClr val="FF2600"/>
              </a:buClr>
              <a:buSzPct val="80000"/>
              <a:buFontTx/>
              <a:buChar char="•"/>
              <a:defRPr sz="2400">
                <a:solidFill>
                  <a:srgbClr val="000000"/>
                </a:solidFill>
                <a:uFill>
                  <a:solidFill>
                    <a:srgbClr val="000000"/>
                  </a:solidFill>
                </a:uFill>
                <a:latin typeface="Arial"/>
                <a:ea typeface="Arial"/>
                <a:cs typeface="Arial"/>
                <a:sym typeface="Arial"/>
              </a:defRPr>
            </a:lvl1pPr>
          </a:lstStyle>
          <a:p>
            <a:r>
              <a:t>Click to edit Master text styles</a:t>
            </a:r>
          </a:p>
        </p:txBody>
      </p:sp>
      <p:sp>
        <p:nvSpPr>
          <p:cNvPr id="2023" name="Shape 2023"/>
          <p:cNvSpPr>
            <a:spLocks noGrp="1"/>
          </p:cNvSpPr>
          <p:nvPr>
            <p:ph type="title"/>
          </p:nvPr>
        </p:nvSpPr>
        <p:spPr>
          <a:xfrm>
            <a:off x="457200" y="227123"/>
            <a:ext cx="8229600" cy="1238032"/>
          </a:xfrm>
          <a:prstGeom prst="rect">
            <a:avLst/>
          </a:prstGeom>
          <a:ln w="9525">
            <a:round/>
          </a:ln>
        </p:spPr>
        <p:txBody>
          <a:bodyPr lIns="38084" tIns="38084" rIns="38084" bIns="38084"/>
          <a:lstStyle>
            <a:lvl1pPr marL="0" marR="0">
              <a:defRPr sz="2800">
                <a:solidFill>
                  <a:srgbClr val="FF2600"/>
                </a:solidFill>
                <a:uFill>
                  <a:solidFill>
                    <a:srgbClr val="FF2600"/>
                  </a:solidFill>
                </a:uFill>
                <a:latin typeface="Arial"/>
                <a:ea typeface="Arial"/>
                <a:cs typeface="Arial"/>
                <a:sym typeface="Arial"/>
              </a:defRPr>
            </a:lvl1pPr>
          </a:lstStyle>
          <a:p>
            <a:r>
              <a:t>Texte du titre</a:t>
            </a:r>
          </a:p>
        </p:txBody>
      </p:sp>
      <p:sp>
        <p:nvSpPr>
          <p:cNvPr id="2024" name="Shape 2024"/>
          <p:cNvSpPr>
            <a:spLocks noGrp="1"/>
          </p:cNvSpPr>
          <p:nvPr>
            <p:ph type="body" sz="quarter" idx="1"/>
          </p:nvPr>
        </p:nvSpPr>
        <p:spPr>
          <a:xfrm>
            <a:off x="457200" y="1435465"/>
            <a:ext cx="4040188" cy="739410"/>
          </a:xfrm>
          <a:prstGeom prst="rect">
            <a:avLst/>
          </a:prstGeom>
          <a:ln w="9525">
            <a:round/>
          </a:ln>
        </p:spPr>
        <p:txBody>
          <a:bodyPr lIns="38084" tIns="38084" rIns="38084" bIns="38084" anchor="b"/>
          <a:lstStyle>
            <a:lvl1pPr marL="0" marR="0" indent="0">
              <a:lnSpc>
                <a:spcPct val="100000"/>
              </a:lnSpc>
              <a:spcBef>
                <a:spcPts val="500"/>
              </a:spcBef>
              <a:buClr>
                <a:srgbClr val="FF2600"/>
              </a:buClr>
              <a:buSzTx/>
              <a:buFontTx/>
              <a:buNone/>
              <a:defRPr sz="2400" b="1">
                <a:solidFill>
                  <a:srgbClr val="000000"/>
                </a:solidFill>
                <a:uFill>
                  <a:solidFill>
                    <a:srgbClr val="000000"/>
                  </a:solidFill>
                </a:uFill>
                <a:latin typeface="Arial"/>
                <a:ea typeface="Arial"/>
                <a:cs typeface="Arial"/>
                <a:sym typeface="Arial"/>
              </a:defRPr>
            </a:lvl1pPr>
            <a:lvl2pPr marL="457011" marR="0" indent="0">
              <a:lnSpc>
                <a:spcPct val="100000"/>
              </a:lnSpc>
              <a:spcBef>
                <a:spcPts val="400"/>
              </a:spcBef>
              <a:buClr>
                <a:srgbClr val="FF2600"/>
              </a:buClr>
              <a:buSzTx/>
              <a:buFontTx/>
              <a:buNone/>
              <a:defRPr sz="2000" b="1">
                <a:solidFill>
                  <a:srgbClr val="000000"/>
                </a:solidFill>
                <a:uFill>
                  <a:solidFill>
                    <a:srgbClr val="000000"/>
                  </a:solidFill>
                </a:uFill>
                <a:latin typeface="Arial"/>
                <a:ea typeface="Arial"/>
                <a:cs typeface="Arial"/>
                <a:sym typeface="Arial"/>
              </a:defRPr>
            </a:lvl2pPr>
            <a:lvl3pPr marL="914024" marR="0" indent="0">
              <a:lnSpc>
                <a:spcPct val="100000"/>
              </a:lnSpc>
              <a:spcBef>
                <a:spcPts val="400"/>
              </a:spcBef>
              <a:buClr>
                <a:srgbClr val="FF2600"/>
              </a:buClr>
              <a:buSzTx/>
              <a:buFontTx/>
              <a:buNone/>
              <a:defRPr sz="1800" b="1">
                <a:solidFill>
                  <a:srgbClr val="000000"/>
                </a:solidFill>
                <a:uFill>
                  <a:solidFill>
                    <a:srgbClr val="000000"/>
                  </a:solidFill>
                </a:uFill>
                <a:latin typeface="Arial"/>
                <a:ea typeface="Arial"/>
                <a:cs typeface="Arial"/>
                <a:sym typeface="Arial"/>
              </a:defRPr>
            </a:lvl3pPr>
            <a:lvl4pPr marL="1371040" marR="0" indent="0">
              <a:lnSpc>
                <a:spcPct val="100000"/>
              </a:lnSpc>
              <a:spcBef>
                <a:spcPts val="300"/>
              </a:spcBef>
              <a:buClr>
                <a:srgbClr val="FF2600"/>
              </a:buClr>
              <a:buSzTx/>
              <a:buNone/>
              <a:defRPr sz="1600" b="1">
                <a:solidFill>
                  <a:srgbClr val="000000"/>
                </a:solidFill>
                <a:uFill>
                  <a:solidFill>
                    <a:srgbClr val="000000"/>
                  </a:solidFill>
                </a:uFill>
                <a:latin typeface="Arial"/>
                <a:ea typeface="Arial"/>
                <a:cs typeface="Arial"/>
                <a:sym typeface="Arial"/>
              </a:defRPr>
            </a:lvl4pPr>
            <a:lvl5pPr marL="1828052" marR="0" indent="0">
              <a:lnSpc>
                <a:spcPct val="100000"/>
              </a:lnSpc>
              <a:spcBef>
                <a:spcPts val="300"/>
              </a:spcBef>
              <a:buClr>
                <a:srgbClr val="FF2600"/>
              </a:buClr>
              <a:buSzTx/>
              <a:buNone/>
              <a:defRPr sz="1600" b="1">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9" name="Shape 2025"/>
          <p:cNvSpPr>
            <a:spLocks noGrp="1"/>
          </p:cNvSpPr>
          <p:nvPr>
            <p:ph type="sldNum" sz="quarter" idx="16"/>
          </p:nvPr>
        </p:nvSpPr>
        <p:spPr>
          <a:xfrm>
            <a:off x="8297863" y="6442075"/>
            <a:ext cx="388937" cy="384175"/>
          </a:xfrm>
        </p:spPr>
        <p:txBody>
          <a:bodyPr/>
          <a:lstStyle>
            <a:lvl1pPr algn="r" hangingPunct="1">
              <a:defRPr sz="1700">
                <a:solidFill>
                  <a:srgbClr val="000000"/>
                </a:solidFill>
                <a:latin typeface="Arial" charset="0"/>
                <a:cs typeface="Arial" charset="0"/>
                <a:sym typeface="Arial" charset="0"/>
              </a:defRPr>
            </a:lvl1pPr>
          </a:lstStyle>
          <a:p>
            <a:fld id="{8224058A-83F1-49E5-A94E-5E78638A473C}" type="slidenum">
              <a:rPr lang="en-US"/>
              <a:pPr/>
              <a:t>‹#›</a:t>
            </a:fld>
            <a:endParaRPr lang="en-US"/>
          </a:p>
        </p:txBody>
      </p:sp>
    </p:spTree>
    <p:extLst>
      <p:ext uri="{BB962C8B-B14F-4D97-AF65-F5344CB8AC3E}">
        <p14:creationId xmlns:p14="http://schemas.microsoft.com/office/powerpoint/2010/main" val="981586206"/>
      </p:ext>
    </p:extLst>
  </p:cSld>
  <p:clrMapOvr>
    <a:masterClrMapping/>
  </p:clrMapOvr>
  <p:transition spd="med"/>
</p:sldLayout>
</file>

<file path=ppt/slideLayouts/slideLayout263.xml><?xml version="1.0" encoding="utf-8"?>
<p:sldLayout xmlns:a="http://schemas.openxmlformats.org/drawingml/2006/main" xmlns:r="http://schemas.openxmlformats.org/officeDocument/2006/relationships" xmlns:p="http://schemas.openxmlformats.org/presentationml/2006/main" type="tx">
  <p:cSld name="Title and Content">
    <p:bg>
      <p:bgPr>
        <a:solidFill>
          <a:srgbClr val="FFFFFF"/>
        </a:solidFill>
        <a:effectLst/>
      </p:bgPr>
    </p:bg>
    <p:spTree>
      <p:nvGrpSpPr>
        <p:cNvPr id="1" name=""/>
        <p:cNvGrpSpPr/>
        <p:nvPr/>
      </p:nvGrpSpPr>
      <p:grpSpPr>
        <a:xfrm>
          <a:off x="0" y="0"/>
          <a:ext cx="0" cy="0"/>
          <a:chOff x="0" y="0"/>
          <a:chExt cx="0" cy="0"/>
        </a:xfrm>
      </p:grpSpPr>
      <p:sp>
        <p:nvSpPr>
          <p:cNvPr id="2032" name="Shape 2032"/>
          <p:cNvSpPr>
            <a:spLocks noGrp="1"/>
          </p:cNvSpPr>
          <p:nvPr>
            <p:ph type="title"/>
          </p:nvPr>
        </p:nvSpPr>
        <p:spPr>
          <a:xfrm>
            <a:off x="403686" y="857251"/>
            <a:ext cx="7886701" cy="805544"/>
          </a:xfrm>
          <a:prstGeom prst="rect">
            <a:avLst/>
          </a:prstGeom>
        </p:spPr>
        <p:txBody>
          <a:bodyPr lIns="32132" tIns="32132" rIns="32132" bIns="32132" anchor="t">
            <a:normAutofit/>
          </a:bodyPr>
          <a:lstStyle>
            <a:lvl1pPr marL="0" marR="0">
              <a:defRPr sz="2500">
                <a:solidFill>
                  <a:srgbClr val="262626"/>
                </a:solidFill>
                <a:uFillTx/>
              </a:defRPr>
            </a:lvl1pPr>
          </a:lstStyle>
          <a:p>
            <a:r>
              <a:t>Texte du titre</a:t>
            </a:r>
          </a:p>
        </p:txBody>
      </p:sp>
      <p:sp>
        <p:nvSpPr>
          <p:cNvPr id="2033" name="Shape 2033"/>
          <p:cNvSpPr>
            <a:spLocks noGrp="1"/>
          </p:cNvSpPr>
          <p:nvPr>
            <p:ph type="body" idx="1"/>
          </p:nvPr>
        </p:nvSpPr>
        <p:spPr>
          <a:xfrm>
            <a:off x="628658" y="2069201"/>
            <a:ext cx="7920265" cy="3931559"/>
          </a:xfrm>
          <a:prstGeom prst="rect">
            <a:avLst/>
          </a:prstGeom>
        </p:spPr>
        <p:txBody>
          <a:bodyPr lIns="32132" tIns="32132" rIns="32132" bIns="32132">
            <a:normAutofit/>
          </a:bodyPr>
          <a:lstStyle>
            <a:lvl1pPr marL="342756" marR="0" indent="-342756">
              <a:lnSpc>
                <a:spcPct val="100000"/>
              </a:lnSpc>
              <a:spcBef>
                <a:spcPts val="500"/>
              </a:spcBef>
              <a:buClr>
                <a:srgbClr val="880038"/>
              </a:buClr>
              <a:buFont typeface="Verdana"/>
              <a:buChar char="•"/>
              <a:defRPr sz="2100">
                <a:solidFill>
                  <a:srgbClr val="262626"/>
                </a:solidFill>
                <a:uFillTx/>
              </a:defRPr>
            </a:lvl1pPr>
            <a:lvl2pPr marL="742633" marR="0" indent="-285632">
              <a:lnSpc>
                <a:spcPct val="100000"/>
              </a:lnSpc>
              <a:spcBef>
                <a:spcPts val="500"/>
              </a:spcBef>
              <a:buClr>
                <a:srgbClr val="880038"/>
              </a:buClr>
              <a:buSzPct val="100000"/>
              <a:buFont typeface="Verdana"/>
              <a:buChar char="•"/>
              <a:defRPr sz="2100">
                <a:solidFill>
                  <a:srgbClr val="262626"/>
                </a:solidFill>
                <a:uFillTx/>
              </a:defRPr>
            </a:lvl2pPr>
            <a:lvl3pPr marL="1142511" marR="0" indent="-228500">
              <a:lnSpc>
                <a:spcPct val="100000"/>
              </a:lnSpc>
              <a:buClr>
                <a:srgbClr val="880038"/>
              </a:buClr>
              <a:buSzPct val="100000"/>
              <a:buFont typeface="Verdana"/>
              <a:buChar char="•"/>
              <a:defRPr sz="2100">
                <a:solidFill>
                  <a:srgbClr val="262626"/>
                </a:solidFill>
                <a:uFillTx/>
              </a:defRPr>
            </a:lvl3pPr>
            <a:lvl4pPr marL="1599518" marR="0" indent="-228500">
              <a:lnSpc>
                <a:spcPct val="100000"/>
              </a:lnSpc>
              <a:spcBef>
                <a:spcPts val="500"/>
              </a:spcBef>
              <a:buClr>
                <a:srgbClr val="880038"/>
              </a:buClr>
              <a:buFont typeface="Verdana"/>
              <a:buChar char="•"/>
              <a:defRPr sz="2100">
                <a:solidFill>
                  <a:srgbClr val="262626"/>
                </a:solidFill>
                <a:uFillTx/>
              </a:defRPr>
            </a:lvl4pPr>
            <a:lvl5pPr marL="2056526" marR="0" indent="-228500">
              <a:lnSpc>
                <a:spcPct val="100000"/>
              </a:lnSpc>
              <a:spcBef>
                <a:spcPts val="500"/>
              </a:spcBef>
              <a:buClr>
                <a:srgbClr val="880038"/>
              </a:buClr>
              <a:buFont typeface="Verdana"/>
              <a:buChar char="•"/>
              <a:defRPr sz="2100">
                <a:solidFill>
                  <a:srgbClr val="262626"/>
                </a:solidFill>
                <a:uFillTx/>
              </a:defRPr>
            </a:lvl5pPr>
          </a:lstStyle>
          <a:p>
            <a:r>
              <a:t>Texte niveau 1</a:t>
            </a:r>
          </a:p>
          <a:p>
            <a:pPr lvl="1"/>
            <a:r>
              <a:t>Texte niveau 2</a:t>
            </a:r>
          </a:p>
          <a:p>
            <a:pPr lvl="2"/>
            <a:r>
              <a:t>Texte niveau 3</a:t>
            </a:r>
          </a:p>
          <a:p>
            <a:pPr lvl="3"/>
            <a:r>
              <a:t>Texte niveau 4</a:t>
            </a:r>
          </a:p>
          <a:p>
            <a:pPr lvl="4"/>
            <a:r>
              <a:t>Texte niveau 5</a:t>
            </a:r>
          </a:p>
        </p:txBody>
      </p:sp>
      <p:sp>
        <p:nvSpPr>
          <p:cNvPr id="4" name="Shape 2034"/>
          <p:cNvSpPr>
            <a:spLocks noGrp="1"/>
          </p:cNvSpPr>
          <p:nvPr>
            <p:ph type="sldNum" sz="quarter" idx="10"/>
          </p:nvPr>
        </p:nvSpPr>
        <p:spPr>
          <a:xfrm>
            <a:off x="8189913" y="6464300"/>
            <a:ext cx="496887" cy="373063"/>
          </a:xfrm>
        </p:spPr>
        <p:txBody>
          <a:bodyPr lIns="45702" tIns="45702" rIns="45702" bIns="45702"/>
          <a:lstStyle>
            <a:lvl1pPr algn="r" hangingPunct="1">
              <a:defRPr sz="1700">
                <a:solidFill>
                  <a:srgbClr val="001965"/>
                </a:solidFill>
              </a:defRPr>
            </a:lvl1pPr>
          </a:lstStyle>
          <a:p>
            <a:fld id="{C23638E2-8BF6-4B9D-9565-79C0E3F3CF05}" type="slidenum">
              <a:rPr lang="en-US"/>
              <a:pPr/>
              <a:t>‹#›</a:t>
            </a:fld>
            <a:endParaRPr lang="en-US"/>
          </a:p>
        </p:txBody>
      </p:sp>
    </p:spTree>
    <p:extLst>
      <p:ext uri="{BB962C8B-B14F-4D97-AF65-F5344CB8AC3E}">
        <p14:creationId xmlns:p14="http://schemas.microsoft.com/office/powerpoint/2010/main" val="2408679899"/>
      </p:ext>
    </p:extLst>
  </p:cSld>
  <p:clrMapOvr>
    <a:masterClrMapping/>
  </p:clrMapOvr>
  <p:transition spd="med"/>
</p:sldLayout>
</file>

<file path=ppt/slideLayouts/slideLayout264.xml><?xml version="1.0" encoding="utf-8"?>
<p:sldLayout xmlns:a="http://schemas.openxmlformats.org/drawingml/2006/main" xmlns:r="http://schemas.openxmlformats.org/officeDocument/2006/relationships" xmlns:p="http://schemas.openxmlformats.org/presentationml/2006/main" type="tx">
  <p:cSld name="Ocean">
    <p:bg>
      <p:bgPr>
        <a:solidFill>
          <a:srgbClr val="00005E"/>
        </a:solidFill>
        <a:effectLst/>
      </p:bgPr>
    </p:bg>
    <p:spTree>
      <p:nvGrpSpPr>
        <p:cNvPr id="1" name=""/>
        <p:cNvGrpSpPr/>
        <p:nvPr/>
      </p:nvGrpSpPr>
      <p:grpSpPr>
        <a:xfrm>
          <a:off x="0" y="0"/>
          <a:ext cx="0" cy="0"/>
          <a:chOff x="0" y="0"/>
          <a:chExt cx="0" cy="0"/>
        </a:xfrm>
      </p:grpSpPr>
      <p:sp>
        <p:nvSpPr>
          <p:cNvPr id="4" name="Shape 2050"/>
          <p:cNvSpPr>
            <a:spLocks noChangeArrowheads="1"/>
          </p:cNvSpPr>
          <p:nvPr/>
        </p:nvSpPr>
        <p:spPr bwMode="auto">
          <a:xfrm>
            <a:off x="8458200" y="0"/>
            <a:ext cx="685800" cy="6858000"/>
          </a:xfrm>
          <a:prstGeom prst="rect">
            <a:avLst/>
          </a:prstGeom>
          <a:solidFill>
            <a:srgbClr val="675E47"/>
          </a:solidFill>
          <a:ln>
            <a:noFill/>
          </a:ln>
          <a:extLst/>
        </p:spPr>
        <p:txBody>
          <a:bodyPr lIns="50781" tIns="50781" rIns="50781" bIns="50781" anchor="ctr"/>
          <a:lstStyle/>
          <a:p>
            <a:pPr algn="ctr" defTabSz="911225" hangingPunct="0">
              <a:defRPr/>
            </a:pPr>
            <a:endParaRPr lang="en-US" sz="1800">
              <a:solidFill>
                <a:srgbClr val="FFFFFF"/>
              </a:solidFill>
              <a:ea typeface="ＭＳ Ｐゴシック" charset="0"/>
              <a:cs typeface="Calibri" charset="0"/>
              <a:sym typeface="Calibri" charset="0"/>
            </a:endParaRPr>
          </a:p>
        </p:txBody>
      </p:sp>
      <p:sp>
        <p:nvSpPr>
          <p:cNvPr id="5" name="Shape 2051"/>
          <p:cNvSpPr>
            <a:spLocks noChangeArrowheads="1"/>
          </p:cNvSpPr>
          <p:nvPr/>
        </p:nvSpPr>
        <p:spPr bwMode="auto">
          <a:xfrm>
            <a:off x="8458200" y="5486400"/>
            <a:ext cx="685800" cy="685800"/>
          </a:xfrm>
          <a:prstGeom prst="rect">
            <a:avLst/>
          </a:prstGeom>
          <a:solidFill>
            <a:srgbClr val="A9A57C"/>
          </a:solidFill>
          <a:ln>
            <a:noFill/>
          </a:ln>
          <a:extLst/>
        </p:spPr>
        <p:txBody>
          <a:bodyPr lIns="50781" tIns="50781" rIns="50781" bIns="50781" anchor="ctr"/>
          <a:lstStyle/>
          <a:p>
            <a:pPr algn="ctr" defTabSz="911225" hangingPunct="0">
              <a:defRPr/>
            </a:pPr>
            <a:endParaRPr lang="en-US" sz="1800">
              <a:solidFill>
                <a:srgbClr val="FFFFFF"/>
              </a:solidFill>
              <a:ea typeface="ＭＳ Ｐゴシック" charset="0"/>
              <a:cs typeface="Calibri" charset="0"/>
              <a:sym typeface="Calibri" charset="0"/>
            </a:endParaRPr>
          </a:p>
        </p:txBody>
      </p:sp>
      <p:sp>
        <p:nvSpPr>
          <p:cNvPr id="2052" name="Shape 2052"/>
          <p:cNvSpPr>
            <a:spLocks noGrp="1"/>
          </p:cNvSpPr>
          <p:nvPr>
            <p:ph type="title"/>
          </p:nvPr>
        </p:nvSpPr>
        <p:spPr>
          <a:xfrm>
            <a:off x="457200" y="92077"/>
            <a:ext cx="7620000" cy="1508126"/>
          </a:xfrm>
          <a:prstGeom prst="rect">
            <a:avLst/>
          </a:prstGeom>
        </p:spPr>
        <p:txBody>
          <a:bodyPr lIns="45694" tIns="45694" rIns="45694" bIns="45694">
            <a:normAutofit/>
          </a:bodyPr>
          <a:lstStyle>
            <a:lvl1pPr marL="0" marR="0" algn="ctr" defTabSz="913869">
              <a:defRPr sz="4400" b="0" spc="-100">
                <a:solidFill>
                  <a:srgbClr val="FFFFFF"/>
                </a:solidFill>
                <a:uFill>
                  <a:solidFill>
                    <a:srgbClr val="FFFFFF"/>
                  </a:solidFill>
                </a:uFill>
                <a:latin typeface="Cambria"/>
                <a:ea typeface="Cambria"/>
                <a:cs typeface="Cambria"/>
                <a:sym typeface="Cambria"/>
              </a:defRPr>
            </a:lvl1pPr>
          </a:lstStyle>
          <a:p>
            <a:r>
              <a:t>Texte du titre</a:t>
            </a:r>
          </a:p>
        </p:txBody>
      </p:sp>
      <p:sp>
        <p:nvSpPr>
          <p:cNvPr id="2053" name="Shape 2053"/>
          <p:cNvSpPr>
            <a:spLocks noGrp="1"/>
          </p:cNvSpPr>
          <p:nvPr>
            <p:ph type="body" idx="1"/>
          </p:nvPr>
        </p:nvSpPr>
        <p:spPr>
          <a:xfrm>
            <a:off x="457200" y="1600200"/>
            <a:ext cx="7620000" cy="5257800"/>
          </a:xfrm>
          <a:prstGeom prst="rect">
            <a:avLst/>
          </a:prstGeom>
        </p:spPr>
        <p:txBody>
          <a:bodyPr lIns="45694" tIns="45694" rIns="45694" bIns="45694">
            <a:normAutofit/>
          </a:bodyPr>
          <a:lstStyle>
            <a:lvl1pPr marL="342704" marR="0" indent="-228465" defTabSz="913869">
              <a:lnSpc>
                <a:spcPct val="100000"/>
              </a:lnSpc>
              <a:spcBef>
                <a:spcPts val="700"/>
              </a:spcBef>
              <a:buClr>
                <a:srgbClr val="A9A57C"/>
              </a:buClr>
              <a:buFont typeface="Arial"/>
              <a:buChar char="•"/>
              <a:defRPr sz="3200">
                <a:latin typeface="Calibri"/>
                <a:ea typeface="Calibri"/>
                <a:cs typeface="Calibri"/>
                <a:sym typeface="Calibri"/>
              </a:defRPr>
            </a:lvl1pPr>
            <a:lvl2pPr marL="823934" marR="0" indent="-326383" defTabSz="913869">
              <a:lnSpc>
                <a:spcPct val="100000"/>
              </a:lnSpc>
              <a:spcBef>
                <a:spcPts val="700"/>
              </a:spcBef>
              <a:buClr>
                <a:srgbClr val="A9A57C"/>
              </a:buClr>
              <a:buSzPct val="100000"/>
              <a:buFont typeface="Arial"/>
              <a:buChar char="–"/>
              <a:defRPr sz="3200">
                <a:latin typeface="Calibri"/>
                <a:ea typeface="Calibri"/>
                <a:cs typeface="Calibri"/>
                <a:sym typeface="Calibri"/>
              </a:defRPr>
            </a:lvl2pPr>
            <a:lvl3pPr marL="1259111" marR="0" indent="-304622" defTabSz="913869">
              <a:lnSpc>
                <a:spcPct val="100000"/>
              </a:lnSpc>
              <a:spcBef>
                <a:spcPts val="700"/>
              </a:spcBef>
              <a:buClr>
                <a:srgbClr val="A9A57C"/>
              </a:buClr>
              <a:buSzPct val="100000"/>
              <a:buFont typeface="Arial"/>
              <a:buChar char="•"/>
              <a:defRPr sz="3200">
                <a:latin typeface="Calibri"/>
                <a:ea typeface="Calibri"/>
                <a:cs typeface="Calibri"/>
                <a:sym typeface="Calibri"/>
              </a:defRPr>
            </a:lvl3pPr>
            <a:lvl4pPr marL="1776968" marR="0" indent="-365543" defTabSz="913869">
              <a:lnSpc>
                <a:spcPct val="100000"/>
              </a:lnSpc>
              <a:spcBef>
                <a:spcPts val="700"/>
              </a:spcBef>
              <a:buClr>
                <a:srgbClr val="A9A57C"/>
              </a:buClr>
              <a:buFont typeface="Arial"/>
              <a:defRPr sz="3200">
                <a:latin typeface="Calibri"/>
                <a:ea typeface="Calibri"/>
                <a:cs typeface="Calibri"/>
                <a:sym typeface="Calibri"/>
              </a:defRPr>
            </a:lvl4pPr>
            <a:lvl5pPr marL="2233905" marR="0" indent="-365545" defTabSz="913869">
              <a:lnSpc>
                <a:spcPct val="100000"/>
              </a:lnSpc>
              <a:spcBef>
                <a:spcPts val="700"/>
              </a:spcBef>
              <a:buClr>
                <a:srgbClr val="A9A57C"/>
              </a:buClr>
              <a:buFont typeface="Arial"/>
              <a:buChar char="❖"/>
              <a:defRPr sz="3200">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6" name="Shape 2054"/>
          <p:cNvSpPr>
            <a:spLocks noGrp="1"/>
          </p:cNvSpPr>
          <p:nvPr>
            <p:ph type="sldNum" sz="quarter" idx="10"/>
          </p:nvPr>
        </p:nvSpPr>
        <p:spPr>
          <a:xfrm>
            <a:off x="8531225" y="5705475"/>
            <a:ext cx="549275" cy="282575"/>
          </a:xfrm>
          <a:ln w="19050">
            <a:solidFill>
              <a:srgbClr val="FFFFFF"/>
            </a:solidFill>
            <a:bevel/>
          </a:ln>
        </p:spPr>
        <p:txBody>
          <a:bodyPr wrap="square" lIns="0" tIns="0" rIns="0" bIns="0" anchor="ctr"/>
          <a:lstStyle>
            <a:lvl1pPr hangingPunct="1">
              <a:defRPr sz="1800">
                <a:solidFill>
                  <a:srgbClr val="FFFFFF"/>
                </a:solidFill>
                <a:latin typeface="Calibri" pitchFamily="34" charset="0"/>
                <a:sym typeface="Calibri" pitchFamily="34" charset="0"/>
              </a:defRPr>
            </a:lvl1pPr>
          </a:lstStyle>
          <a:p>
            <a:fld id="{3B4B2C4A-9BFB-4B3F-8D5C-79B207E36B1F}" type="slidenum">
              <a:rPr lang="en-US"/>
              <a:pPr/>
              <a:t>‹#›</a:t>
            </a:fld>
            <a:endParaRPr lang="en-US"/>
          </a:p>
        </p:txBody>
      </p:sp>
    </p:spTree>
    <p:extLst>
      <p:ext uri="{BB962C8B-B14F-4D97-AF65-F5344CB8AC3E}">
        <p14:creationId xmlns:p14="http://schemas.microsoft.com/office/powerpoint/2010/main" val="2199459512"/>
      </p:ext>
    </p:extLst>
  </p:cSld>
  <p:clrMapOvr>
    <a:masterClrMapping/>
  </p:clrMapOvr>
  <p:transition spd="med"/>
</p:sldLayout>
</file>

<file path=ppt/slideLayouts/slideLayout265.xml><?xml version="1.0" encoding="utf-8"?>
<p:sldLayout xmlns:a="http://schemas.openxmlformats.org/drawingml/2006/main" xmlns:r="http://schemas.openxmlformats.org/officeDocument/2006/relationships" xmlns:p="http://schemas.openxmlformats.org/presentationml/2006/main" type="tx">
  <p:cSld name="5_Titre et puces - Gauche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61" name="Shape 2061"/>
          <p:cNvSpPr>
            <a:spLocks noGrp="1"/>
          </p:cNvSpPr>
          <p:nvPr>
            <p:ph type="title"/>
          </p:nvPr>
        </p:nvSpPr>
        <p:spPr>
          <a:xfrm>
            <a:off x="635000" y="144691"/>
            <a:ext cx="7861300" cy="1793435"/>
          </a:xfrm>
          <a:prstGeom prst="rect">
            <a:avLst/>
          </a:prstGeom>
          <a:effectLst>
            <a:outerShdw blurRad="25400" dist="25400" dir="18900000" rotWithShape="0">
              <a:srgbClr val="000000">
                <a:alpha val="75000"/>
              </a:srgbClr>
            </a:outerShdw>
          </a:effectLst>
        </p:spPr>
        <p:txBody>
          <a:bodyPr lIns="38084" tIns="38084" rIns="38084" bIns="38084">
            <a:normAutofit/>
          </a:bodyPr>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2062" name="Shape 2062"/>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normAutofit/>
          </a:bodyPr>
          <a:lstStyle>
            <a:lvl1pPr marL="631555" marR="0" indent="-377666">
              <a:lnSpc>
                <a:spcPct val="100000"/>
              </a:lnSpc>
              <a:spcBef>
                <a:spcPts val="2500"/>
              </a:spcBef>
              <a:buClrTx/>
              <a:buSzPct val="139000"/>
              <a:buFontTx/>
              <a:buChar char="•"/>
              <a:defRPr sz="1100">
                <a:latin typeface="Monaco"/>
                <a:ea typeface="Monaco"/>
                <a:cs typeface="Monaco"/>
                <a:sym typeface="Monaco"/>
              </a:defRPr>
            </a:lvl1pPr>
            <a:lvl2pPr marL="1088558" marR="0" indent="-377666">
              <a:lnSpc>
                <a:spcPct val="100000"/>
              </a:lnSpc>
              <a:spcBef>
                <a:spcPts val="2500"/>
              </a:spcBef>
              <a:buClrTx/>
              <a:buSzPct val="139000"/>
              <a:buFontTx/>
              <a:buChar char="•"/>
              <a:defRPr sz="1100">
                <a:latin typeface="Monaco"/>
                <a:ea typeface="Monaco"/>
                <a:cs typeface="Monaco"/>
                <a:sym typeface="Monaco"/>
              </a:defRPr>
            </a:lvl2pPr>
            <a:lvl3pPr marL="1545568" marR="0" indent="-377666">
              <a:lnSpc>
                <a:spcPct val="100000"/>
              </a:lnSpc>
              <a:spcBef>
                <a:spcPts val="2500"/>
              </a:spcBef>
              <a:buClrTx/>
              <a:buSzPct val="139000"/>
              <a:buFontTx/>
              <a:buChar char="•"/>
              <a:defRPr sz="1100">
                <a:latin typeface="Monaco"/>
                <a:ea typeface="Monaco"/>
                <a:cs typeface="Monaco"/>
                <a:sym typeface="Monaco"/>
              </a:defRPr>
            </a:lvl3pPr>
            <a:lvl4pPr marL="2002572" marR="0" indent="-377666">
              <a:lnSpc>
                <a:spcPct val="100000"/>
              </a:lnSpc>
              <a:spcBef>
                <a:spcPts val="2500"/>
              </a:spcBef>
              <a:buSzPct val="139000"/>
              <a:buChar char="•"/>
              <a:defRPr sz="1100">
                <a:latin typeface="Monaco"/>
                <a:ea typeface="Monaco"/>
                <a:cs typeface="Monaco"/>
                <a:sym typeface="Monaco"/>
              </a:defRPr>
            </a:lvl4pPr>
            <a:lvl5pPr marL="2459577" marR="0" indent="-377666">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063"/>
          <p:cNvSpPr>
            <a:spLocks noGrp="1"/>
          </p:cNvSpPr>
          <p:nvPr>
            <p:ph type="sldNum" sz="quarter" idx="10"/>
          </p:nvPr>
        </p:nvSpPr>
        <p:spPr>
          <a:xfrm>
            <a:off x="6303963" y="6232525"/>
            <a:ext cx="249237" cy="247650"/>
          </a:xfrm>
        </p:spPr>
        <p:txBody>
          <a:bodyPr lIns="45699" tIns="45699" rIns="45699" bIns="45699" anchor="ctr"/>
          <a:lstStyle>
            <a:lvl1pPr algn="r" hangingPunct="1">
              <a:defRPr sz="1000">
                <a:solidFill>
                  <a:srgbClr val="888888"/>
                </a:solidFill>
                <a:latin typeface="Century Gothic" pitchFamily="34" charset="0"/>
                <a:sym typeface="Century Gothic" pitchFamily="34" charset="0"/>
              </a:defRPr>
            </a:lvl1pPr>
          </a:lstStyle>
          <a:p>
            <a:fld id="{C23701D5-C2F9-44A0-B864-C45B5380A21E}" type="slidenum">
              <a:rPr lang="en-US"/>
              <a:pPr/>
              <a:t>‹#›</a:t>
            </a:fld>
            <a:endParaRPr lang="en-US"/>
          </a:p>
        </p:txBody>
      </p:sp>
    </p:spTree>
    <p:extLst>
      <p:ext uri="{BB962C8B-B14F-4D97-AF65-F5344CB8AC3E}">
        <p14:creationId xmlns:p14="http://schemas.microsoft.com/office/powerpoint/2010/main" val="333347237"/>
      </p:ext>
    </p:extLst>
  </p:cSld>
  <p:clrMapOvr>
    <a:masterClrMapping/>
  </p:clrMapOvr>
  <p:transition spd="med"/>
</p:sldLayout>
</file>

<file path=ppt/slideLayouts/slideLayout266.xml><?xml version="1.0" encoding="utf-8"?>
<p:sldLayout xmlns:a="http://schemas.openxmlformats.org/drawingml/2006/main" xmlns:r="http://schemas.openxmlformats.org/officeDocument/2006/relationships" xmlns:p="http://schemas.openxmlformats.org/presentationml/2006/main" type="tx">
  <p:cSld name="Titre et contenu 0">
    <p:bg>
      <p:bgPr>
        <a:gradFill flip="none" rotWithShape="1">
          <a:gsLst>
            <a:gs pos="0">
              <a:srgbClr val="FFFFFF"/>
            </a:gs>
            <a:gs pos="75000">
              <a:srgbClr val="FFFFFF"/>
            </a:gs>
            <a:gs pos="100000">
              <a:srgbClr val="D9D9D9"/>
            </a:gs>
          </a:gsLst>
          <a:path path="circle">
            <a:fillToRect l="50000" t="50000" r="50000" b="50000"/>
          </a:path>
        </a:gradFill>
        <a:effectLst/>
      </p:bgPr>
    </p:bg>
    <p:spTree>
      <p:nvGrpSpPr>
        <p:cNvPr id="1" name=""/>
        <p:cNvGrpSpPr/>
        <p:nvPr/>
      </p:nvGrpSpPr>
      <p:grpSpPr>
        <a:xfrm>
          <a:off x="0" y="0"/>
          <a:ext cx="0" cy="0"/>
          <a:chOff x="0" y="0"/>
          <a:chExt cx="0" cy="0"/>
        </a:xfrm>
      </p:grpSpPr>
      <p:sp>
        <p:nvSpPr>
          <p:cNvPr id="2070" name="Shape 2070"/>
          <p:cNvSpPr>
            <a:spLocks noGrp="1"/>
          </p:cNvSpPr>
          <p:nvPr>
            <p:ph type="title"/>
          </p:nvPr>
        </p:nvSpPr>
        <p:spPr>
          <a:xfrm>
            <a:off x="457200" y="274646"/>
            <a:ext cx="7620000" cy="1143001"/>
          </a:xfrm>
          <a:prstGeom prst="rect">
            <a:avLst/>
          </a:prstGeom>
        </p:spPr>
        <p:txBody>
          <a:bodyPr lIns="45697" tIns="45697" rIns="45697" bIns="45697">
            <a:normAutofit/>
          </a:bodyPr>
          <a:lstStyle>
            <a:lvl1pPr marL="0" marR="0" defTabSz="913930">
              <a:defRPr sz="4600" b="0" spc="-100">
                <a:solidFill>
                  <a:srgbClr val="675E47"/>
                </a:solidFill>
                <a:uFillTx/>
                <a:latin typeface="Cambria"/>
                <a:ea typeface="Cambria"/>
                <a:cs typeface="Cambria"/>
                <a:sym typeface="Cambria"/>
              </a:defRPr>
            </a:lvl1pPr>
          </a:lstStyle>
          <a:p>
            <a:r>
              <a:t>Texte du titre</a:t>
            </a:r>
          </a:p>
        </p:txBody>
      </p:sp>
      <p:sp>
        <p:nvSpPr>
          <p:cNvPr id="2071" name="Shape 2071"/>
          <p:cNvSpPr>
            <a:spLocks noGrp="1"/>
          </p:cNvSpPr>
          <p:nvPr>
            <p:ph type="body" idx="1"/>
          </p:nvPr>
        </p:nvSpPr>
        <p:spPr>
          <a:xfrm>
            <a:off x="457200" y="1600200"/>
            <a:ext cx="7620000" cy="4800600"/>
          </a:xfrm>
          <a:prstGeom prst="rect">
            <a:avLst/>
          </a:prstGeom>
        </p:spPr>
        <p:txBody>
          <a:bodyPr lIns="45697" tIns="45697" rIns="45697" bIns="45697">
            <a:normAutofit/>
          </a:bodyPr>
          <a:lstStyle>
            <a:lvl1pPr marL="342725" marR="0" indent="-228479" defTabSz="913930">
              <a:lnSpc>
                <a:spcPct val="100000"/>
              </a:lnSpc>
              <a:spcBef>
                <a:spcPts val="500"/>
              </a:spcBef>
              <a:buClr>
                <a:srgbClr val="A9A57C"/>
              </a:buClr>
              <a:buFont typeface="Arial"/>
              <a:buChar char="•"/>
              <a:defRPr sz="2200">
                <a:solidFill>
                  <a:srgbClr val="2F2B20"/>
                </a:solidFill>
                <a:uFillTx/>
                <a:latin typeface="Calibri"/>
                <a:ea typeface="Calibri"/>
                <a:cs typeface="Calibri"/>
                <a:sym typeface="Calibri"/>
              </a:defRPr>
            </a:lvl1pPr>
            <a:lvl2pPr marL="662599" marR="0" indent="-251329" defTabSz="913930">
              <a:lnSpc>
                <a:spcPct val="100000"/>
              </a:lnSpc>
              <a:spcBef>
                <a:spcPts val="500"/>
              </a:spcBef>
              <a:buClr>
                <a:srgbClr val="A9A57C"/>
              </a:buClr>
              <a:buSzPct val="100000"/>
              <a:buFont typeface="Arial"/>
              <a:buChar char="•"/>
              <a:defRPr sz="2200">
                <a:solidFill>
                  <a:srgbClr val="2F2B20"/>
                </a:solidFill>
                <a:uFillTx/>
                <a:latin typeface="Calibri"/>
                <a:ea typeface="Calibri"/>
                <a:cs typeface="Calibri"/>
                <a:sym typeface="Calibri"/>
              </a:defRPr>
            </a:lvl2pPr>
            <a:lvl3pPr marL="1056099" marR="0" indent="-279257" defTabSz="913930">
              <a:lnSpc>
                <a:spcPct val="100000"/>
              </a:lnSpc>
              <a:buClr>
                <a:srgbClr val="A9A57C"/>
              </a:buClr>
              <a:buSzPct val="100000"/>
              <a:buFont typeface="Arial"/>
              <a:buChar char="•"/>
              <a:defRPr sz="2200">
                <a:solidFill>
                  <a:srgbClr val="2F2B20"/>
                </a:solidFill>
                <a:uFillTx/>
                <a:latin typeface="Calibri"/>
                <a:ea typeface="Calibri"/>
                <a:cs typeface="Calibri"/>
                <a:sym typeface="Calibri"/>
              </a:defRPr>
            </a:lvl3pPr>
            <a:lvl4pPr marL="1365185" marR="0" indent="-314163" defTabSz="913930">
              <a:lnSpc>
                <a:spcPct val="100000"/>
              </a:lnSpc>
              <a:spcBef>
                <a:spcPts val="500"/>
              </a:spcBef>
              <a:buClr>
                <a:srgbClr val="A9A57C"/>
              </a:buClr>
              <a:buFont typeface="Arial"/>
              <a:buChar char="•"/>
              <a:defRPr sz="2200">
                <a:solidFill>
                  <a:srgbClr val="2F2B20"/>
                </a:solidFill>
                <a:uFillTx/>
                <a:latin typeface="Calibri"/>
                <a:ea typeface="Calibri"/>
                <a:cs typeface="Calibri"/>
                <a:sym typeface="Calibri"/>
              </a:defRPr>
            </a:lvl4pPr>
            <a:lvl5pPr marL="1684247" marR="0" indent="-359039" defTabSz="913930">
              <a:lnSpc>
                <a:spcPct val="100000"/>
              </a:lnSpc>
              <a:spcBef>
                <a:spcPts val="500"/>
              </a:spcBef>
              <a:buClr>
                <a:srgbClr val="A9A57C"/>
              </a:buClr>
              <a:buFont typeface="Arial"/>
              <a:buChar char="•"/>
              <a:defRPr sz="2200">
                <a:solidFill>
                  <a:srgbClr val="2F2B20"/>
                </a:solidFill>
                <a:uFillTx/>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4" name="Shape 2072"/>
          <p:cNvSpPr>
            <a:spLocks noGrp="1"/>
          </p:cNvSpPr>
          <p:nvPr>
            <p:ph type="sldNum" sz="quarter" idx="10"/>
          </p:nvPr>
        </p:nvSpPr>
        <p:spPr>
          <a:xfrm>
            <a:off x="8531225" y="5707063"/>
            <a:ext cx="549275" cy="280987"/>
          </a:xfrm>
          <a:ln w="19050">
            <a:solidFill>
              <a:srgbClr val="FFFFFF"/>
            </a:solidFill>
            <a:round/>
          </a:ln>
        </p:spPr>
        <p:txBody>
          <a:bodyPr wrap="square" lIns="0" tIns="0" rIns="0" bIns="0" anchor="ctr"/>
          <a:lstStyle>
            <a:lvl1pPr hangingPunct="1">
              <a:defRPr sz="1800">
                <a:solidFill>
                  <a:srgbClr val="FFFFFF"/>
                </a:solidFill>
                <a:latin typeface="Calibri" pitchFamily="34" charset="0"/>
                <a:sym typeface="Calibri" pitchFamily="34" charset="0"/>
              </a:defRPr>
            </a:lvl1pPr>
          </a:lstStyle>
          <a:p>
            <a:fld id="{28ED169B-BEAB-4379-9DF5-3373C5AFD716}" type="slidenum">
              <a:rPr lang="en-US"/>
              <a:pPr/>
              <a:t>‹#›</a:t>
            </a:fld>
            <a:endParaRPr lang="en-US"/>
          </a:p>
        </p:txBody>
      </p:sp>
    </p:spTree>
    <p:extLst>
      <p:ext uri="{BB962C8B-B14F-4D97-AF65-F5344CB8AC3E}">
        <p14:creationId xmlns:p14="http://schemas.microsoft.com/office/powerpoint/2010/main" val="2673096359"/>
      </p:ext>
    </p:extLst>
  </p:cSld>
  <p:clrMapOvr>
    <a:masterClrMapping/>
  </p:clrMapOvr>
  <p:transition spd="med"/>
</p:sldLayout>
</file>

<file path=ppt/slideLayouts/slideLayout267.xml><?xml version="1.0" encoding="utf-8"?>
<p:sldLayout xmlns:a="http://schemas.openxmlformats.org/drawingml/2006/main" xmlns:r="http://schemas.openxmlformats.org/officeDocument/2006/relationships" xmlns:p="http://schemas.openxmlformats.org/presentationml/2006/main" type="tx">
  <p:cSld name="changing_white">
    <p:bg>
      <p:bgPr>
        <a:solidFill>
          <a:srgbClr val="FFFFFF"/>
        </a:solidFill>
        <a:effectLst/>
      </p:bgPr>
    </p:bg>
    <p:spTree>
      <p:nvGrpSpPr>
        <p:cNvPr id="1" name=""/>
        <p:cNvGrpSpPr/>
        <p:nvPr/>
      </p:nvGrpSpPr>
      <p:grpSpPr>
        <a:xfrm>
          <a:off x="0" y="0"/>
          <a:ext cx="0" cy="0"/>
          <a:chOff x="0" y="0"/>
          <a:chExt cx="0" cy="0"/>
        </a:xfrm>
      </p:grpSpPr>
      <p:sp>
        <p:nvSpPr>
          <p:cNvPr id="2079" name="Shape 2079"/>
          <p:cNvSpPr>
            <a:spLocks noGrp="1"/>
          </p:cNvSpPr>
          <p:nvPr>
            <p:ph type="title"/>
          </p:nvPr>
        </p:nvSpPr>
        <p:spPr>
          <a:xfrm>
            <a:off x="476251" y="115897"/>
            <a:ext cx="8188326" cy="1509713"/>
          </a:xfrm>
          <a:prstGeom prst="rect">
            <a:avLst/>
          </a:prstGeom>
        </p:spPr>
        <p:txBody>
          <a:bodyPr lIns="0" tIns="0" rIns="0" bIns="0">
            <a:normAutofit/>
          </a:bodyPr>
          <a:lstStyle>
            <a:lvl1pPr marL="0" marR="0" defTabSz="913930">
              <a:defRPr sz="2600">
                <a:solidFill>
                  <a:srgbClr val="002778"/>
                </a:solidFill>
                <a:uFill>
                  <a:solidFill>
                    <a:srgbClr val="002778"/>
                  </a:solidFill>
                </a:uFill>
              </a:defRPr>
            </a:lvl1pPr>
          </a:lstStyle>
          <a:p>
            <a:r>
              <a:t>Texte du titre</a:t>
            </a:r>
          </a:p>
        </p:txBody>
      </p:sp>
      <p:sp>
        <p:nvSpPr>
          <p:cNvPr id="2080" name="Shape 2080"/>
          <p:cNvSpPr>
            <a:spLocks noGrp="1"/>
          </p:cNvSpPr>
          <p:nvPr>
            <p:ph type="body" idx="1"/>
          </p:nvPr>
        </p:nvSpPr>
        <p:spPr>
          <a:xfrm>
            <a:off x="476250" y="1625600"/>
            <a:ext cx="8186740" cy="5232400"/>
          </a:xfrm>
          <a:prstGeom prst="rect">
            <a:avLst/>
          </a:prstGeom>
        </p:spPr>
        <p:txBody>
          <a:bodyPr lIns="0" tIns="0" rIns="0" bIns="0">
            <a:normAutofit/>
          </a:bodyPr>
          <a:lstStyle>
            <a:lvl1pPr marL="263386" marR="0" indent="-263386" defTabSz="913930">
              <a:lnSpc>
                <a:spcPct val="100000"/>
              </a:lnSpc>
              <a:spcBef>
                <a:spcPts val="500"/>
              </a:spcBef>
              <a:buClr>
                <a:srgbClr val="00C4FF"/>
              </a:buClr>
              <a:buFont typeface="Verdana"/>
              <a:buChar char="•"/>
              <a:defRPr sz="2000">
                <a:solidFill>
                  <a:srgbClr val="002778"/>
                </a:solidFill>
                <a:uFill>
                  <a:solidFill>
                    <a:srgbClr val="002778"/>
                  </a:solidFill>
                </a:uFill>
              </a:defRPr>
            </a:lvl1pPr>
            <a:lvl2pPr marL="832129" marR="0" indent="-292654" defTabSz="913930">
              <a:lnSpc>
                <a:spcPct val="100000"/>
              </a:lnSpc>
              <a:spcBef>
                <a:spcPts val="500"/>
              </a:spcBef>
              <a:buClr>
                <a:srgbClr val="00C4FF"/>
              </a:buClr>
              <a:buSzPct val="100000"/>
              <a:buFont typeface="Verdana"/>
              <a:buChar char="•"/>
              <a:defRPr sz="2000">
                <a:solidFill>
                  <a:srgbClr val="002778"/>
                </a:solidFill>
                <a:uFill>
                  <a:solidFill>
                    <a:srgbClr val="002778"/>
                  </a:solidFill>
                </a:uFill>
              </a:defRPr>
            </a:lvl2pPr>
            <a:lvl3pPr marL="1319546" marR="0" indent="-243773" defTabSz="913930">
              <a:lnSpc>
                <a:spcPct val="100000"/>
              </a:lnSpc>
              <a:buClr>
                <a:srgbClr val="00C4FF"/>
              </a:buClr>
              <a:buSzPct val="100000"/>
              <a:buFont typeface="Verdana"/>
              <a:buChar char="•"/>
              <a:defRPr sz="2000">
                <a:solidFill>
                  <a:srgbClr val="002778"/>
                </a:solidFill>
                <a:uFill>
                  <a:solidFill>
                    <a:srgbClr val="002778"/>
                  </a:solidFill>
                </a:uFill>
              </a:defRPr>
            </a:lvl3pPr>
            <a:lvl4pPr marL="1996279" marR="0" indent="-376272" defTabSz="913930">
              <a:lnSpc>
                <a:spcPct val="100000"/>
              </a:lnSpc>
              <a:spcBef>
                <a:spcPts val="500"/>
              </a:spcBef>
              <a:buClr>
                <a:srgbClr val="00C4FF"/>
              </a:buClr>
              <a:buFont typeface="Verdana"/>
              <a:buChar char="•"/>
              <a:defRPr>
                <a:solidFill>
                  <a:srgbClr val="002778"/>
                </a:solidFill>
                <a:uFill>
                  <a:solidFill>
                    <a:srgbClr val="002778"/>
                  </a:solidFill>
                </a:uFill>
              </a:defRPr>
            </a:lvl4pPr>
            <a:lvl5pPr marL="2607986" marR="0" indent="-462783" defTabSz="913930">
              <a:lnSpc>
                <a:spcPct val="100000"/>
              </a:lnSpc>
              <a:spcBef>
                <a:spcPts val="500"/>
              </a:spcBef>
              <a:buClr>
                <a:srgbClr val="00C4FF"/>
              </a:buClr>
              <a:buFont typeface="Verdana"/>
              <a:buChar char="•"/>
              <a:defRPr>
                <a:solidFill>
                  <a:srgbClr val="002778"/>
                </a:solidFill>
                <a:uFill>
                  <a:solidFill>
                    <a:srgbClr val="002778"/>
                  </a:solidFill>
                </a:uFill>
              </a:defRPr>
            </a:lvl5pPr>
          </a:lstStyle>
          <a:p>
            <a:r>
              <a:t>Texte niveau 1</a:t>
            </a:r>
          </a:p>
          <a:p>
            <a:pPr lvl="1"/>
            <a:r>
              <a:t>Texte niveau 2</a:t>
            </a:r>
          </a:p>
          <a:p>
            <a:pPr lvl="2"/>
            <a:r>
              <a:t>Texte niveau 3</a:t>
            </a:r>
          </a:p>
          <a:p>
            <a:pPr lvl="3"/>
            <a:r>
              <a:t>Texte niveau 4</a:t>
            </a:r>
          </a:p>
          <a:p>
            <a:pPr lvl="4"/>
            <a:r>
              <a:t>Texte niveau 5</a:t>
            </a:r>
          </a:p>
        </p:txBody>
      </p:sp>
      <p:sp>
        <p:nvSpPr>
          <p:cNvPr id="4" name="Shape 2081"/>
          <p:cNvSpPr>
            <a:spLocks noGrp="1"/>
          </p:cNvSpPr>
          <p:nvPr>
            <p:ph type="sldNum" sz="quarter" idx="10"/>
          </p:nvPr>
        </p:nvSpPr>
        <p:spPr>
          <a:xfrm>
            <a:off x="4340225" y="6380163"/>
            <a:ext cx="444500" cy="438150"/>
          </a:xfrm>
        </p:spPr>
        <p:txBody>
          <a:bodyPr anchor="ctr"/>
          <a:lstStyle>
            <a:lvl1pPr algn="r" hangingPunct="1">
              <a:defRPr sz="2200">
                <a:solidFill>
                  <a:srgbClr val="000000"/>
                </a:solidFill>
                <a:latin typeface="Arial" charset="0"/>
                <a:cs typeface="Arial" charset="0"/>
                <a:sym typeface="Arial" charset="0"/>
              </a:defRPr>
            </a:lvl1pPr>
          </a:lstStyle>
          <a:p>
            <a:fld id="{91FB72B5-31FF-4B2E-9146-72E34BD3272E}" type="slidenum">
              <a:rPr lang="en-US"/>
              <a:pPr/>
              <a:t>‹#›</a:t>
            </a:fld>
            <a:endParaRPr lang="en-US"/>
          </a:p>
        </p:txBody>
      </p:sp>
    </p:spTree>
    <p:extLst>
      <p:ext uri="{BB962C8B-B14F-4D97-AF65-F5344CB8AC3E}">
        <p14:creationId xmlns:p14="http://schemas.microsoft.com/office/powerpoint/2010/main" val="3144064030"/>
      </p:ext>
    </p:extLst>
  </p:cSld>
  <p:clrMapOvr>
    <a:masterClrMapping/>
  </p:clrMapOvr>
  <p:transition spd="med"/>
</p:sldLayout>
</file>

<file path=ppt/slideLayouts/slideLayout268.xml><?xml version="1.0" encoding="utf-8"?>
<p:sldLayout xmlns:a="http://schemas.openxmlformats.org/drawingml/2006/main" xmlns:r="http://schemas.openxmlformats.org/officeDocument/2006/relationships" xmlns:p="http://schemas.openxmlformats.org/presentationml/2006/main" type="tx">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88" name="Shape 2088"/>
          <p:cNvSpPr>
            <a:spLocks noGrp="1"/>
          </p:cNvSpPr>
          <p:nvPr>
            <p:ph type="title"/>
          </p:nvPr>
        </p:nvSpPr>
        <p:spPr>
          <a:xfrm>
            <a:off x="403686" y="857251"/>
            <a:ext cx="7886701" cy="805544"/>
          </a:xfrm>
          <a:prstGeom prst="rect">
            <a:avLst/>
          </a:prstGeom>
        </p:spPr>
        <p:txBody>
          <a:bodyPr lIns="22851" tIns="22851" rIns="22851" bIns="22851">
            <a:normAutofit/>
          </a:bodyPr>
          <a:lstStyle>
            <a:lvl1pPr marL="0" marR="0">
              <a:lnSpc>
                <a:spcPct val="90000"/>
              </a:lnSpc>
              <a:defRPr sz="2600">
                <a:solidFill>
                  <a:srgbClr val="262626"/>
                </a:solidFill>
                <a:uFillTx/>
                <a:latin typeface="Arial"/>
                <a:ea typeface="Arial"/>
                <a:cs typeface="Arial"/>
                <a:sym typeface="Arial"/>
              </a:defRPr>
            </a:lvl1pPr>
          </a:lstStyle>
          <a:p>
            <a:r>
              <a:t>Texte du titre</a:t>
            </a:r>
          </a:p>
        </p:txBody>
      </p:sp>
      <p:sp>
        <p:nvSpPr>
          <p:cNvPr id="3" name="Shape 2089"/>
          <p:cNvSpPr>
            <a:spLocks noGrp="1"/>
          </p:cNvSpPr>
          <p:nvPr>
            <p:ph type="sldNum" sz="quarter" idx="10"/>
          </p:nvPr>
        </p:nvSpPr>
        <p:spPr>
          <a:xfrm>
            <a:off x="8740775" y="5711825"/>
            <a:ext cx="203200" cy="200025"/>
          </a:xfrm>
        </p:spPr>
        <p:txBody>
          <a:bodyPr lIns="22851" tIns="22851" rIns="22851" bIns="22851" anchor="ctr"/>
          <a:lstStyle>
            <a:lvl1pPr algn="r" hangingPunct="1">
              <a:defRPr sz="1000">
                <a:solidFill>
                  <a:srgbClr val="262626"/>
                </a:solidFill>
                <a:latin typeface="Arial" charset="0"/>
                <a:cs typeface="Arial" charset="0"/>
                <a:sym typeface="Arial" charset="0"/>
              </a:defRPr>
            </a:lvl1pPr>
          </a:lstStyle>
          <a:p>
            <a:fld id="{B936F203-C29E-4673-905D-8C71229AAC6C}" type="slidenum">
              <a:rPr lang="en-US"/>
              <a:pPr/>
              <a:t>‹#›</a:t>
            </a:fld>
            <a:endParaRPr lang="en-US"/>
          </a:p>
        </p:txBody>
      </p:sp>
    </p:spTree>
    <p:extLst>
      <p:ext uri="{BB962C8B-B14F-4D97-AF65-F5344CB8AC3E}">
        <p14:creationId xmlns:p14="http://schemas.microsoft.com/office/powerpoint/2010/main" val="2121136926"/>
      </p:ext>
    </p:extLst>
  </p:cSld>
  <p:clrMapOvr>
    <a:masterClrMapping/>
  </p:clrMapOvr>
  <p:transition spd="med"/>
</p:sldLayout>
</file>

<file path=ppt/slideLayouts/slideLayout269.xml><?xml version="1.0" encoding="utf-8"?>
<p:sldLayout xmlns:a="http://schemas.openxmlformats.org/drawingml/2006/main" xmlns:r="http://schemas.openxmlformats.org/officeDocument/2006/relationships" xmlns:p="http://schemas.openxmlformats.org/presentationml/2006/main" type="tx">
  <p:cSld name="6_Titre et puces - Gauche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96" name="Shape 2096"/>
          <p:cNvSpPr>
            <a:spLocks noGrp="1"/>
          </p:cNvSpPr>
          <p:nvPr>
            <p:ph type="title"/>
          </p:nvPr>
        </p:nvSpPr>
        <p:spPr>
          <a:xfrm>
            <a:off x="635000" y="144691"/>
            <a:ext cx="7861300" cy="1793435"/>
          </a:xfrm>
          <a:prstGeom prst="rect">
            <a:avLst/>
          </a:prstGeom>
          <a:effectLst>
            <a:outerShdw blurRad="25400" dist="25400" dir="18900000" rotWithShape="0">
              <a:srgbClr val="000000">
                <a:alpha val="75000"/>
              </a:srgbClr>
            </a:outerShdw>
          </a:effectLst>
        </p:spPr>
        <p:txBody>
          <a:bodyPr lIns="38084" tIns="38084" rIns="38084" bIns="38084">
            <a:normAutofit/>
          </a:bodyPr>
          <a:lstStyle>
            <a:lvl1pPr marL="0" marR="0" algn="ctr">
              <a:defRPr sz="3800" b="0">
                <a:solidFill>
                  <a:srgbClr val="FFFFFF"/>
                </a:solidFill>
                <a:uFill>
                  <a:solidFill>
                    <a:srgbClr val="FFFFFF"/>
                  </a:solidFill>
                </a:uFill>
                <a:latin typeface="Monaco"/>
                <a:ea typeface="Monaco"/>
                <a:cs typeface="Monaco"/>
                <a:sym typeface="Monaco"/>
              </a:defRPr>
            </a:lvl1pPr>
          </a:lstStyle>
          <a:p>
            <a:r>
              <a:t>Texte du titre</a:t>
            </a:r>
          </a:p>
        </p:txBody>
      </p:sp>
      <p:sp>
        <p:nvSpPr>
          <p:cNvPr id="2097" name="Shape 2097"/>
          <p:cNvSpPr>
            <a:spLocks noGrp="1"/>
          </p:cNvSpPr>
          <p:nvPr>
            <p:ph type="body" sz="half" idx="1"/>
          </p:nvPr>
        </p:nvSpPr>
        <p:spPr>
          <a:xfrm>
            <a:off x="635000" y="1130300"/>
            <a:ext cx="3835400" cy="5727700"/>
          </a:xfrm>
          <a:prstGeom prst="rect">
            <a:avLst/>
          </a:prstGeom>
          <a:effectLst>
            <a:outerShdw blurRad="25400" dist="25400" dir="18900000" rotWithShape="0">
              <a:srgbClr val="000000">
                <a:alpha val="75000"/>
              </a:srgbClr>
            </a:outerShdw>
          </a:effectLst>
        </p:spPr>
        <p:txBody>
          <a:bodyPr lIns="38084" tIns="38084" rIns="38084" bIns="38084" anchor="ctr">
            <a:normAutofit/>
          </a:bodyPr>
          <a:lstStyle>
            <a:lvl1pPr marL="631555" marR="0" indent="-377666">
              <a:lnSpc>
                <a:spcPct val="100000"/>
              </a:lnSpc>
              <a:spcBef>
                <a:spcPts val="2500"/>
              </a:spcBef>
              <a:buClrTx/>
              <a:buSzPct val="139000"/>
              <a:buFontTx/>
              <a:buChar char="•"/>
              <a:defRPr sz="1100">
                <a:latin typeface="Monaco"/>
                <a:ea typeface="Monaco"/>
                <a:cs typeface="Monaco"/>
                <a:sym typeface="Monaco"/>
              </a:defRPr>
            </a:lvl1pPr>
            <a:lvl2pPr marL="1088558" marR="0" indent="-377666">
              <a:lnSpc>
                <a:spcPct val="100000"/>
              </a:lnSpc>
              <a:spcBef>
                <a:spcPts val="2500"/>
              </a:spcBef>
              <a:buClrTx/>
              <a:buSzPct val="139000"/>
              <a:buFontTx/>
              <a:buChar char="•"/>
              <a:defRPr sz="1100">
                <a:latin typeface="Monaco"/>
                <a:ea typeface="Monaco"/>
                <a:cs typeface="Monaco"/>
                <a:sym typeface="Monaco"/>
              </a:defRPr>
            </a:lvl2pPr>
            <a:lvl3pPr marL="1545568" marR="0" indent="-377666">
              <a:lnSpc>
                <a:spcPct val="100000"/>
              </a:lnSpc>
              <a:spcBef>
                <a:spcPts val="2500"/>
              </a:spcBef>
              <a:buClrTx/>
              <a:buSzPct val="139000"/>
              <a:buFontTx/>
              <a:buChar char="•"/>
              <a:defRPr sz="1100">
                <a:latin typeface="Monaco"/>
                <a:ea typeface="Monaco"/>
                <a:cs typeface="Monaco"/>
                <a:sym typeface="Monaco"/>
              </a:defRPr>
            </a:lvl3pPr>
            <a:lvl4pPr marL="2002572" marR="0" indent="-377666">
              <a:lnSpc>
                <a:spcPct val="100000"/>
              </a:lnSpc>
              <a:spcBef>
                <a:spcPts val="2500"/>
              </a:spcBef>
              <a:buSzPct val="139000"/>
              <a:buChar char="•"/>
              <a:defRPr sz="1100">
                <a:latin typeface="Monaco"/>
                <a:ea typeface="Monaco"/>
                <a:cs typeface="Monaco"/>
                <a:sym typeface="Monaco"/>
              </a:defRPr>
            </a:lvl4pPr>
            <a:lvl5pPr marL="2459577" marR="0" indent="-377666">
              <a:lnSpc>
                <a:spcPct val="100000"/>
              </a:lnSpc>
              <a:spcBef>
                <a:spcPts val="2500"/>
              </a:spcBef>
              <a:buSzPct val="139000"/>
              <a:buChar char="•"/>
              <a:defRPr sz="11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098"/>
          <p:cNvSpPr>
            <a:spLocks noGrp="1"/>
          </p:cNvSpPr>
          <p:nvPr>
            <p:ph type="sldNum" sz="quarter" idx="10"/>
          </p:nvPr>
        </p:nvSpPr>
        <p:spPr>
          <a:xfrm>
            <a:off x="6173788" y="6169025"/>
            <a:ext cx="379412" cy="374650"/>
          </a:xfrm>
        </p:spPr>
        <p:txBody>
          <a:bodyPr lIns="45702" tIns="45702" rIns="45702" bIns="45702" anchor="ctr"/>
          <a:lstStyle>
            <a:lvl1pPr algn="r" hangingPunct="1">
              <a:defRPr sz="1700">
                <a:solidFill>
                  <a:srgbClr val="888888"/>
                </a:solidFill>
                <a:latin typeface="Arial" charset="0"/>
                <a:cs typeface="Arial" charset="0"/>
                <a:sym typeface="Arial" charset="0"/>
              </a:defRPr>
            </a:lvl1pPr>
          </a:lstStyle>
          <a:p>
            <a:fld id="{8C6371A6-A718-44B8-9880-F97FE4375F7D}" type="slidenum">
              <a:rPr lang="en-US"/>
              <a:pPr/>
              <a:t>‹#›</a:t>
            </a:fld>
            <a:endParaRPr lang="en-US"/>
          </a:p>
        </p:txBody>
      </p:sp>
    </p:spTree>
    <p:extLst>
      <p:ext uri="{BB962C8B-B14F-4D97-AF65-F5344CB8AC3E}">
        <p14:creationId xmlns:p14="http://schemas.microsoft.com/office/powerpoint/2010/main" val="875970545"/>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Footer Placeholder 5">
            <a:extLst/>
          </p:cNvPr>
          <p:cNvSpPr>
            <a:spLocks noGrp="1"/>
          </p:cNvSpPr>
          <p:nvPr>
            <p:ph type="ftr" sz="quarter" idx="10"/>
          </p:nvPr>
        </p:nvSpPr>
        <p:spPr/>
        <p:txBody>
          <a:bodyPr/>
          <a:lstStyle>
            <a:lvl1pPr>
              <a:defRPr/>
            </a:lvl1pPr>
          </a:lstStyle>
          <a:p>
            <a:pPr>
              <a:defRPr/>
            </a:pPr>
            <a:endParaRPr lang="en-US"/>
          </a:p>
        </p:txBody>
      </p:sp>
      <p:sp>
        <p:nvSpPr>
          <p:cNvPr id="6" name="Slide Number Placeholder 6">
            <a:extLst/>
          </p:cNvPr>
          <p:cNvSpPr>
            <a:spLocks noGrp="1"/>
          </p:cNvSpPr>
          <p:nvPr>
            <p:ph type="sldNum" sz="quarter" idx="11"/>
          </p:nvPr>
        </p:nvSpPr>
        <p:spPr/>
        <p:txBody>
          <a:bodyPr/>
          <a:lstStyle>
            <a:lvl1pPr>
              <a:defRPr/>
            </a:lvl1pPr>
          </a:lstStyle>
          <a:p>
            <a:pPr>
              <a:defRPr/>
            </a:pPr>
            <a:fld id="{B7497785-F74F-164C-B579-88200FC0AD7A}" type="slidenum">
              <a:rPr lang="en-US"/>
              <a:pPr>
                <a:defRPr/>
              </a:pPr>
              <a:t>‹#›</a:t>
            </a:fld>
            <a:endParaRPr lang="en-US"/>
          </a:p>
        </p:txBody>
      </p:sp>
      <p:sp>
        <p:nvSpPr>
          <p:cNvPr id="7" name="Date Placeholder 4">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solidFill>
                  <a:prstClr val="black"/>
                </a:solidFill>
                <a:ea typeface="MS PGothic" charset="0"/>
                <a:cs typeface="Arial" charset="0"/>
              </a:defRPr>
            </a:lvl1pPr>
          </a:lstStyle>
          <a:p>
            <a:pPr>
              <a:defRPr/>
            </a:pPr>
            <a:fld id="{8E47E0A3-7FC8-3B48-AF16-807BA8B73FDF}" type="datetimeFigureOut">
              <a:rPr lang="en-US"/>
              <a:pPr>
                <a:defRPr/>
              </a:pPr>
              <a:t>10/23/18</a:t>
            </a:fld>
            <a:endParaRPr lang="en-US"/>
          </a:p>
        </p:txBody>
      </p:sp>
    </p:spTree>
    <p:extLst>
      <p:ext uri="{BB962C8B-B14F-4D97-AF65-F5344CB8AC3E}">
        <p14:creationId xmlns:p14="http://schemas.microsoft.com/office/powerpoint/2010/main" val="1960266526"/>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tx">
  <p:cSld name="1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114" name="Shape 2114"/>
          <p:cNvSpPr>
            <a:spLocks noGrp="1"/>
          </p:cNvSpPr>
          <p:nvPr>
            <p:ph type="title"/>
          </p:nvPr>
        </p:nvSpPr>
        <p:spPr>
          <a:xfrm>
            <a:off x="457200" y="274646"/>
            <a:ext cx="8229600" cy="1143001"/>
          </a:xfrm>
          <a:prstGeom prst="rect">
            <a:avLst/>
          </a:prstGeom>
          <a:solidFill>
            <a:srgbClr val="8EC2F9"/>
          </a:solidFill>
        </p:spPr>
        <p:txBody>
          <a:bodyPr lIns="45702" tIns="45702" rIns="45702" bIns="45702">
            <a:normAutofit/>
          </a:bodyPr>
          <a:lstStyle>
            <a:lvl1pPr marL="0" marR="0" algn="ctr" defTabSz="457011">
              <a:defRPr sz="3600" b="0">
                <a:solidFill>
                  <a:srgbClr val="FFFFFF"/>
                </a:solidFill>
                <a:effectLst>
                  <a:outerShdw blurRad="266700" dist="38100" dir="2700000" rotWithShape="0">
                    <a:srgbClr val="000000">
                      <a:alpha val="51000"/>
                    </a:srgbClr>
                  </a:outerShdw>
                </a:effectLst>
                <a:uFillTx/>
                <a:latin typeface="Calibri"/>
                <a:ea typeface="Calibri"/>
                <a:cs typeface="Calibri"/>
                <a:sym typeface="Calibri"/>
              </a:defRPr>
            </a:lvl1pPr>
          </a:lstStyle>
          <a:p>
            <a:r>
              <a:t>Texte du titre</a:t>
            </a:r>
          </a:p>
        </p:txBody>
      </p:sp>
      <p:sp>
        <p:nvSpPr>
          <p:cNvPr id="2115" name="Shape 2115"/>
          <p:cNvSpPr>
            <a:spLocks noGrp="1"/>
          </p:cNvSpPr>
          <p:nvPr>
            <p:ph type="body" idx="1"/>
          </p:nvPr>
        </p:nvSpPr>
        <p:spPr>
          <a:xfrm>
            <a:off x="457200" y="1600200"/>
            <a:ext cx="8229600" cy="4724400"/>
          </a:xfrm>
          <a:prstGeom prst="rect">
            <a:avLst/>
          </a:prstGeom>
        </p:spPr>
        <p:txBody>
          <a:bodyPr lIns="45702" tIns="45702" rIns="45702" bIns="45702">
            <a:normAutofit/>
          </a:bodyPr>
          <a:lstStyle>
            <a:lvl1pPr marL="342761" marR="0" defTabSz="457011">
              <a:lnSpc>
                <a:spcPct val="100000"/>
              </a:lnSpc>
              <a:spcBef>
                <a:spcPts val="700"/>
              </a:spcBef>
              <a:buClrTx/>
              <a:buFont typeface="Arial"/>
              <a:buChar char="•"/>
              <a:defRPr sz="3200">
                <a:solidFill>
                  <a:srgbClr val="4D5C7C"/>
                </a:solidFill>
                <a:uFillTx/>
                <a:latin typeface="Calibri"/>
                <a:ea typeface="Calibri"/>
                <a:cs typeface="Calibri"/>
                <a:sym typeface="Calibri"/>
              </a:defRPr>
            </a:lvl1pPr>
            <a:lvl2pPr marL="783451" marR="0" indent="-326437" defTabSz="457011">
              <a:lnSpc>
                <a:spcPct val="100000"/>
              </a:lnSpc>
              <a:spcBef>
                <a:spcPts val="700"/>
              </a:spcBef>
              <a:buClrTx/>
              <a:buSzPct val="100000"/>
              <a:buFont typeface="Arial"/>
              <a:buChar char="➢"/>
              <a:defRPr sz="3200">
                <a:solidFill>
                  <a:srgbClr val="4D5C7C"/>
                </a:solidFill>
                <a:uFillTx/>
                <a:latin typeface="Calibri"/>
                <a:ea typeface="Calibri"/>
                <a:cs typeface="Calibri"/>
                <a:sym typeface="Calibri"/>
              </a:defRPr>
            </a:lvl2pPr>
            <a:lvl3pPr marL="1218701" marR="0" indent="-304676" defTabSz="457011">
              <a:lnSpc>
                <a:spcPct val="100000"/>
              </a:lnSpc>
              <a:spcBef>
                <a:spcPts val="700"/>
              </a:spcBef>
              <a:buClrTx/>
              <a:buSzPct val="100000"/>
              <a:buFont typeface="Arial"/>
              <a:buChar char="✓"/>
              <a:defRPr sz="3200">
                <a:solidFill>
                  <a:srgbClr val="4D5C7C"/>
                </a:solidFill>
                <a:uFillTx/>
                <a:latin typeface="Calibri"/>
                <a:ea typeface="Calibri"/>
                <a:cs typeface="Calibri"/>
                <a:sym typeface="Calibri"/>
              </a:defRPr>
            </a:lvl3pPr>
            <a:lvl4pPr marL="1736648" marR="0" indent="-365608" defTabSz="457011">
              <a:lnSpc>
                <a:spcPct val="100000"/>
              </a:lnSpc>
              <a:spcBef>
                <a:spcPts val="700"/>
              </a:spcBef>
              <a:buFont typeface="Arial"/>
              <a:buChar char="o"/>
              <a:defRPr sz="3200">
                <a:solidFill>
                  <a:srgbClr val="4D5C7C"/>
                </a:solidFill>
                <a:uFillTx/>
                <a:latin typeface="Calibri"/>
                <a:ea typeface="Calibri"/>
                <a:cs typeface="Calibri"/>
                <a:sym typeface="Calibri"/>
              </a:defRPr>
            </a:lvl4pPr>
            <a:lvl5pPr marL="2193661" marR="0" indent="-365608" defTabSz="457011">
              <a:lnSpc>
                <a:spcPct val="100000"/>
              </a:lnSpc>
              <a:spcBef>
                <a:spcPts val="700"/>
              </a:spcBef>
              <a:buFont typeface="Arial"/>
              <a:defRPr sz="3200">
                <a:solidFill>
                  <a:srgbClr val="4D5C7C"/>
                </a:solidFill>
                <a:uFillTx/>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4" name="Shape 2116"/>
          <p:cNvSpPr>
            <a:spLocks noGrp="1"/>
          </p:cNvSpPr>
          <p:nvPr>
            <p:ph type="sldNum" sz="quarter" idx="10"/>
          </p:nvPr>
        </p:nvSpPr>
        <p:spPr>
          <a:xfrm>
            <a:off x="6184900" y="6169025"/>
            <a:ext cx="368300" cy="374650"/>
          </a:xfrm>
        </p:spPr>
        <p:txBody>
          <a:bodyPr lIns="45702" tIns="45702" rIns="45702" bIns="45702" anchor="ctr"/>
          <a:lstStyle>
            <a:lvl1pPr algn="r" hangingPunct="1">
              <a:defRPr sz="1700">
                <a:solidFill>
                  <a:srgbClr val="898989"/>
                </a:solidFill>
                <a:latin typeface="Calibri" pitchFamily="34" charset="0"/>
                <a:sym typeface="Calibri" pitchFamily="34" charset="0"/>
              </a:defRPr>
            </a:lvl1pPr>
          </a:lstStyle>
          <a:p>
            <a:fld id="{1FC477B7-4825-43CF-B9D7-EF978F45744B}" type="slidenum">
              <a:rPr lang="en-US"/>
              <a:pPr/>
              <a:t>‹#›</a:t>
            </a:fld>
            <a:endParaRPr lang="en-US"/>
          </a:p>
        </p:txBody>
      </p:sp>
    </p:spTree>
    <p:extLst>
      <p:ext uri="{BB962C8B-B14F-4D97-AF65-F5344CB8AC3E}">
        <p14:creationId xmlns:p14="http://schemas.microsoft.com/office/powerpoint/2010/main" val="1615207235"/>
      </p:ext>
    </p:extLst>
  </p:cSld>
  <p:clrMapOvr>
    <a:masterClrMapping/>
  </p:clrMapOvr>
  <p:transition spd="med"/>
</p:sldLayout>
</file>

<file path=ppt/slideLayouts/slideLayout271.xml><?xml version="1.0" encoding="utf-8"?>
<p:sldLayout xmlns:a="http://schemas.openxmlformats.org/drawingml/2006/main" xmlns:r="http://schemas.openxmlformats.org/officeDocument/2006/relationships" xmlns:p="http://schemas.openxmlformats.org/presentationml/2006/main" type="tx">
  <p:cSld name="1_Titre et contenu">
    <p:bg>
      <p:bgPr>
        <a:solidFill>
          <a:srgbClr val="FFFFFF"/>
        </a:solidFill>
        <a:effectLst/>
      </p:bgPr>
    </p:bg>
    <p:spTree>
      <p:nvGrpSpPr>
        <p:cNvPr id="1" name=""/>
        <p:cNvGrpSpPr/>
        <p:nvPr/>
      </p:nvGrpSpPr>
      <p:grpSpPr>
        <a:xfrm>
          <a:off x="0" y="0"/>
          <a:ext cx="0" cy="0"/>
          <a:chOff x="0" y="0"/>
          <a:chExt cx="0" cy="0"/>
        </a:xfrm>
      </p:grpSpPr>
      <p:sp>
        <p:nvSpPr>
          <p:cNvPr id="2123" name="Shape 2123"/>
          <p:cNvSpPr>
            <a:spLocks noGrp="1"/>
          </p:cNvSpPr>
          <p:nvPr>
            <p:ph type="title"/>
          </p:nvPr>
        </p:nvSpPr>
        <p:spPr>
          <a:xfrm>
            <a:off x="476251" y="115887"/>
            <a:ext cx="8188325" cy="1509714"/>
          </a:xfrm>
          <a:prstGeom prst="rect">
            <a:avLst/>
          </a:prstGeom>
        </p:spPr>
        <p:txBody>
          <a:bodyPr lIns="0" tIns="0" rIns="0" bIns="0">
            <a:normAutofit/>
          </a:bodyPr>
          <a:lstStyle>
            <a:lvl1pPr marL="0" marR="0">
              <a:defRPr sz="2800">
                <a:solidFill>
                  <a:srgbClr val="001965"/>
                </a:solidFill>
                <a:uFillTx/>
              </a:defRPr>
            </a:lvl1pPr>
          </a:lstStyle>
          <a:p>
            <a:r>
              <a:t>Texte du titre</a:t>
            </a:r>
          </a:p>
        </p:txBody>
      </p:sp>
      <p:sp>
        <p:nvSpPr>
          <p:cNvPr id="2124" name="Shape 2124"/>
          <p:cNvSpPr>
            <a:spLocks noGrp="1"/>
          </p:cNvSpPr>
          <p:nvPr>
            <p:ph type="body" idx="1"/>
          </p:nvPr>
        </p:nvSpPr>
        <p:spPr>
          <a:xfrm>
            <a:off x="476250" y="1625600"/>
            <a:ext cx="8186739" cy="5232400"/>
          </a:xfrm>
          <a:prstGeom prst="rect">
            <a:avLst/>
          </a:prstGeom>
        </p:spPr>
        <p:txBody>
          <a:bodyPr lIns="0" tIns="0" rIns="0" bIns="0">
            <a:normAutofit/>
          </a:bodyPr>
          <a:lstStyle>
            <a:lvl1pPr marL="263414" marR="0" indent="-263414">
              <a:lnSpc>
                <a:spcPct val="100000"/>
              </a:lnSpc>
              <a:spcBef>
                <a:spcPts val="500"/>
              </a:spcBef>
              <a:buClr>
                <a:srgbClr val="00B7FF"/>
              </a:buClr>
              <a:buFont typeface="Verdana"/>
              <a:buChar char="•"/>
              <a:defRPr sz="2200">
                <a:solidFill>
                  <a:srgbClr val="001965"/>
                </a:solidFill>
                <a:uFillTx/>
              </a:defRPr>
            </a:lvl1pPr>
            <a:lvl2pPr marL="829287" marR="0" indent="-289757">
              <a:lnSpc>
                <a:spcPct val="100000"/>
              </a:lnSpc>
              <a:spcBef>
                <a:spcPts val="500"/>
              </a:spcBef>
              <a:buClr>
                <a:srgbClr val="00B7FF"/>
              </a:buClr>
              <a:buSzPct val="100000"/>
              <a:buFont typeface="Verdana"/>
              <a:buChar char="•"/>
              <a:defRPr sz="2200">
                <a:solidFill>
                  <a:srgbClr val="001965"/>
                </a:solidFill>
                <a:uFillTx/>
              </a:defRPr>
            </a:lvl2pPr>
            <a:lvl3pPr marL="1403656" marR="0" indent="-327771">
              <a:lnSpc>
                <a:spcPct val="100000"/>
              </a:lnSpc>
              <a:buClr>
                <a:srgbClr val="00B7FF"/>
              </a:buClr>
              <a:buSzPct val="100000"/>
              <a:buFont typeface="Verdana"/>
              <a:buChar char="•"/>
              <a:defRPr sz="2200">
                <a:solidFill>
                  <a:srgbClr val="001965"/>
                </a:solidFill>
                <a:uFillTx/>
              </a:defRPr>
            </a:lvl3pPr>
            <a:lvl4pPr marL="1982369" marR="0" indent="-362194">
              <a:lnSpc>
                <a:spcPct val="100000"/>
              </a:lnSpc>
              <a:spcBef>
                <a:spcPts val="500"/>
              </a:spcBef>
              <a:buClr>
                <a:srgbClr val="00B7FF"/>
              </a:buClr>
              <a:buFont typeface="Verdana"/>
              <a:buChar char="•"/>
              <a:defRPr sz="2200">
                <a:solidFill>
                  <a:srgbClr val="001965"/>
                </a:solidFill>
                <a:uFillTx/>
              </a:defRPr>
            </a:lvl4pPr>
            <a:lvl5pPr marL="2581807" marR="0" indent="-436384">
              <a:lnSpc>
                <a:spcPct val="100000"/>
              </a:lnSpc>
              <a:spcBef>
                <a:spcPts val="500"/>
              </a:spcBef>
              <a:buClr>
                <a:srgbClr val="00B7FF"/>
              </a:buClr>
              <a:buFont typeface="Verdana"/>
              <a:buChar char="•"/>
              <a:defRPr sz="2200">
                <a:solidFill>
                  <a:srgbClr val="001965"/>
                </a:solidFill>
                <a:uFillTx/>
              </a:defRPr>
            </a:lvl5pPr>
          </a:lstStyle>
          <a:p>
            <a:r>
              <a:t>Texte niveau 1</a:t>
            </a:r>
          </a:p>
          <a:p>
            <a:pPr lvl="1"/>
            <a:r>
              <a:t>Texte niveau 2</a:t>
            </a:r>
          </a:p>
          <a:p>
            <a:pPr lvl="2"/>
            <a:r>
              <a:t>Texte niveau 3</a:t>
            </a:r>
          </a:p>
          <a:p>
            <a:pPr lvl="3"/>
            <a:r>
              <a:t>Texte niveau 4</a:t>
            </a:r>
          </a:p>
          <a:p>
            <a:pPr lvl="4"/>
            <a:r>
              <a:t>Texte niveau 5</a:t>
            </a:r>
          </a:p>
        </p:txBody>
      </p:sp>
      <p:sp>
        <p:nvSpPr>
          <p:cNvPr id="4" name="Shape 2125"/>
          <p:cNvSpPr>
            <a:spLocks noGrp="1"/>
          </p:cNvSpPr>
          <p:nvPr>
            <p:ph type="sldNum" sz="quarter" idx="10"/>
          </p:nvPr>
        </p:nvSpPr>
        <p:spPr>
          <a:xfrm>
            <a:off x="6110288" y="6169025"/>
            <a:ext cx="442912" cy="374650"/>
          </a:xfrm>
        </p:spPr>
        <p:txBody>
          <a:bodyPr lIns="45702" tIns="45702" rIns="45702" bIns="45702" anchor="ctr"/>
          <a:lstStyle>
            <a:lvl1pPr algn="r" hangingPunct="1">
              <a:defRPr sz="1700">
                <a:solidFill>
                  <a:srgbClr val="FFFFFF"/>
                </a:solidFill>
                <a:latin typeface="Tahoma" pitchFamily="34" charset="0"/>
                <a:cs typeface="Tahoma" pitchFamily="34" charset="0"/>
                <a:sym typeface="Tahoma" pitchFamily="34" charset="0"/>
              </a:defRPr>
            </a:lvl1pPr>
          </a:lstStyle>
          <a:p>
            <a:fld id="{666D1146-945A-4AED-AE32-E76FD767F8CD}" type="slidenum">
              <a:rPr lang="en-US"/>
              <a:pPr/>
              <a:t>‹#›</a:t>
            </a:fld>
            <a:endParaRPr lang="en-US"/>
          </a:p>
        </p:txBody>
      </p:sp>
    </p:spTree>
    <p:extLst>
      <p:ext uri="{BB962C8B-B14F-4D97-AF65-F5344CB8AC3E}">
        <p14:creationId xmlns:p14="http://schemas.microsoft.com/office/powerpoint/2010/main" val="1577976982"/>
      </p:ext>
    </p:extLst>
  </p:cSld>
  <p:clrMapOvr>
    <a:masterClrMapping/>
  </p:clrMapOvr>
  <p:transition spd="med"/>
</p:sldLayout>
</file>

<file path=ppt/slideLayouts/slideLayout272.xml><?xml version="1.0" encoding="utf-8"?>
<p:sldLayout xmlns:a="http://schemas.openxmlformats.org/drawingml/2006/main" xmlns:r="http://schemas.openxmlformats.org/officeDocument/2006/relationships" xmlns:p="http://schemas.openxmlformats.org/presentationml/2006/main" type="tx">
  <p:cSld name="2_Titre et contenu">
    <p:bg>
      <p:bgPr>
        <a:solidFill>
          <a:srgbClr val="000047"/>
        </a:solidFill>
        <a:effectLst/>
      </p:bgPr>
    </p:bg>
    <p:spTree>
      <p:nvGrpSpPr>
        <p:cNvPr id="1" name=""/>
        <p:cNvGrpSpPr/>
        <p:nvPr/>
      </p:nvGrpSpPr>
      <p:grpSpPr>
        <a:xfrm>
          <a:off x="0" y="0"/>
          <a:ext cx="0" cy="0"/>
          <a:chOff x="0" y="0"/>
          <a:chExt cx="0" cy="0"/>
        </a:xfrm>
      </p:grpSpPr>
      <p:sp>
        <p:nvSpPr>
          <p:cNvPr id="2132" name="Shape 2132"/>
          <p:cNvSpPr>
            <a:spLocks noGrp="1"/>
          </p:cNvSpPr>
          <p:nvPr>
            <p:ph type="title"/>
          </p:nvPr>
        </p:nvSpPr>
        <p:spPr>
          <a:xfrm>
            <a:off x="647700" y="131762"/>
            <a:ext cx="7861300" cy="1804988"/>
          </a:xfrm>
          <a:prstGeom prst="rect">
            <a:avLst/>
          </a:prstGeom>
          <a:effectLst>
            <a:outerShdw blurRad="25400" dist="25399" dir="18900000" rotWithShape="0">
              <a:srgbClr val="000000">
                <a:alpha val="75000"/>
              </a:srgbClr>
            </a:outerShdw>
          </a:effectLst>
        </p:spPr>
        <p:txBody>
          <a:bodyPr>
            <a:normAutofit/>
          </a:bodyPr>
          <a:lstStyle>
            <a:lvl1pPr marL="0" marR="0" algn="ctr">
              <a:defRPr sz="4800" b="0">
                <a:solidFill>
                  <a:srgbClr val="FFFFFF"/>
                </a:solidFill>
                <a:uFillTx/>
                <a:latin typeface="Monaco"/>
                <a:ea typeface="Monaco"/>
                <a:cs typeface="Monaco"/>
                <a:sym typeface="Monaco"/>
              </a:defRPr>
            </a:lvl1pPr>
          </a:lstStyle>
          <a:p>
            <a:r>
              <a:t>Texte du titre</a:t>
            </a:r>
          </a:p>
        </p:txBody>
      </p:sp>
      <p:sp>
        <p:nvSpPr>
          <p:cNvPr id="2133" name="Shape 2133"/>
          <p:cNvSpPr>
            <a:spLocks noGrp="1"/>
          </p:cNvSpPr>
          <p:nvPr>
            <p:ph type="body" sz="half" idx="1"/>
          </p:nvPr>
        </p:nvSpPr>
        <p:spPr>
          <a:xfrm>
            <a:off x="647700" y="1117600"/>
            <a:ext cx="3835400" cy="5740400"/>
          </a:xfrm>
          <a:prstGeom prst="rect">
            <a:avLst/>
          </a:prstGeom>
          <a:effectLst>
            <a:outerShdw blurRad="25400" dist="25399" dir="18900000" rotWithShape="0">
              <a:srgbClr val="000000">
                <a:alpha val="75000"/>
              </a:srgbClr>
            </a:outerShdw>
          </a:effectLst>
        </p:spPr>
        <p:txBody>
          <a:bodyPr anchor="ctr">
            <a:normAutofit/>
          </a:bodyPr>
          <a:lstStyle>
            <a:lvl1pPr marL="763275" marR="0" indent="-483988">
              <a:lnSpc>
                <a:spcPct val="100000"/>
              </a:lnSpc>
              <a:spcBef>
                <a:spcPts val="2500"/>
              </a:spcBef>
              <a:buClrTx/>
              <a:buSzPct val="138000"/>
              <a:buFont typeface="Monaco"/>
              <a:buChar char="•"/>
              <a:defRPr sz="2200">
                <a:uFillTx/>
                <a:latin typeface="Monaco"/>
                <a:ea typeface="Monaco"/>
                <a:cs typeface="Monaco"/>
                <a:sym typeface="Monaco"/>
              </a:defRPr>
            </a:lvl1pPr>
            <a:lvl2pPr marL="1347235" marR="0" indent="-483988">
              <a:lnSpc>
                <a:spcPct val="100000"/>
              </a:lnSpc>
              <a:spcBef>
                <a:spcPts val="2500"/>
              </a:spcBef>
              <a:buClrTx/>
              <a:buSzPct val="138000"/>
              <a:buFont typeface="Monaco"/>
              <a:buChar char="•"/>
              <a:defRPr sz="2200">
                <a:uFillTx/>
                <a:latin typeface="Monaco"/>
                <a:ea typeface="Monaco"/>
                <a:cs typeface="Monaco"/>
                <a:sym typeface="Monaco"/>
              </a:defRPr>
            </a:lvl2pPr>
            <a:lvl3pPr marL="1931196" marR="0" indent="-483988">
              <a:lnSpc>
                <a:spcPct val="100000"/>
              </a:lnSpc>
              <a:spcBef>
                <a:spcPts val="2500"/>
              </a:spcBef>
              <a:buClrTx/>
              <a:buSzPct val="138000"/>
              <a:buFont typeface="Monaco"/>
              <a:buChar char="•"/>
              <a:defRPr sz="2200">
                <a:uFillTx/>
                <a:latin typeface="Monaco"/>
                <a:ea typeface="Monaco"/>
                <a:cs typeface="Monaco"/>
                <a:sym typeface="Monaco"/>
              </a:defRPr>
            </a:lvl3pPr>
            <a:lvl4pPr marL="2515160" marR="0" indent="-483989">
              <a:lnSpc>
                <a:spcPct val="100000"/>
              </a:lnSpc>
              <a:spcBef>
                <a:spcPts val="2500"/>
              </a:spcBef>
              <a:buSzPct val="138000"/>
              <a:buFont typeface="Monaco"/>
              <a:buChar char="•"/>
              <a:defRPr sz="2200">
                <a:uFillTx/>
                <a:latin typeface="Monaco"/>
                <a:ea typeface="Monaco"/>
                <a:cs typeface="Monaco"/>
                <a:sym typeface="Monaco"/>
              </a:defRPr>
            </a:lvl4pPr>
            <a:lvl5pPr marL="3099119" marR="0" indent="-483989">
              <a:lnSpc>
                <a:spcPct val="100000"/>
              </a:lnSpc>
              <a:spcBef>
                <a:spcPts val="2500"/>
              </a:spcBef>
              <a:buSzPct val="138000"/>
              <a:buFont typeface="Monaco"/>
              <a:buChar char="•"/>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134"/>
          <p:cNvSpPr>
            <a:spLocks noGrp="1"/>
          </p:cNvSpPr>
          <p:nvPr>
            <p:ph type="sldNum" sz="quarter" idx="10"/>
          </p:nvPr>
        </p:nvSpPr>
        <p:spPr>
          <a:xfrm>
            <a:off x="6110288" y="6169025"/>
            <a:ext cx="442912" cy="374650"/>
          </a:xfrm>
        </p:spPr>
        <p:txBody>
          <a:bodyPr lIns="45702" tIns="45702" rIns="45702" bIns="45702" anchor="ctr"/>
          <a:lstStyle>
            <a:lvl1pPr algn="r" hangingPunct="1">
              <a:defRPr sz="1700">
                <a:solidFill>
                  <a:srgbClr val="FFFFFF"/>
                </a:solidFill>
                <a:latin typeface="Tahoma" pitchFamily="34" charset="0"/>
                <a:cs typeface="Tahoma" pitchFamily="34" charset="0"/>
                <a:sym typeface="Tahoma" pitchFamily="34" charset="0"/>
              </a:defRPr>
            </a:lvl1pPr>
          </a:lstStyle>
          <a:p>
            <a:fld id="{61110875-8DDD-4D3F-AECA-31960514290D}" type="slidenum">
              <a:rPr lang="en-US"/>
              <a:pPr/>
              <a:t>‹#›</a:t>
            </a:fld>
            <a:endParaRPr lang="en-US"/>
          </a:p>
        </p:txBody>
      </p:sp>
    </p:spTree>
    <p:extLst>
      <p:ext uri="{BB962C8B-B14F-4D97-AF65-F5344CB8AC3E}">
        <p14:creationId xmlns:p14="http://schemas.microsoft.com/office/powerpoint/2010/main" val="3956884314"/>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5" name="Footer Placeholder 7">
            <a:extLst/>
          </p:cNvPr>
          <p:cNvSpPr>
            <a:spLocks noGrp="1"/>
          </p:cNvSpPr>
          <p:nvPr>
            <p:ph type="ftr" sz="quarter" idx="10"/>
          </p:nvPr>
        </p:nvSpPr>
        <p:spPr/>
        <p:txBody>
          <a:bodyPr/>
          <a:lstStyle>
            <a:lvl1pPr>
              <a:defRPr/>
            </a:lvl1pPr>
          </a:lstStyle>
          <a:p>
            <a:pPr>
              <a:defRPr/>
            </a:pPr>
            <a:endParaRPr lang="en-US"/>
          </a:p>
        </p:txBody>
      </p:sp>
      <p:sp>
        <p:nvSpPr>
          <p:cNvPr id="7" name="Slide Number Placeholder 8">
            <a:extLst/>
          </p:cNvPr>
          <p:cNvSpPr>
            <a:spLocks noGrp="1"/>
          </p:cNvSpPr>
          <p:nvPr>
            <p:ph type="sldNum" sz="quarter" idx="11"/>
          </p:nvPr>
        </p:nvSpPr>
        <p:spPr/>
        <p:txBody>
          <a:bodyPr/>
          <a:lstStyle>
            <a:lvl1pPr>
              <a:defRPr/>
            </a:lvl1pPr>
          </a:lstStyle>
          <a:p>
            <a:pPr>
              <a:defRPr/>
            </a:pPr>
            <a:fld id="{DFF99281-D4B1-4D44-9BAD-0D2ED7119ABA}" type="slidenum">
              <a:rPr lang="en-US"/>
              <a:pPr>
                <a:defRPr/>
              </a:pPr>
              <a:t>‹#›</a:t>
            </a:fld>
            <a:endParaRPr lang="en-US"/>
          </a:p>
        </p:txBody>
      </p:sp>
      <p:sp>
        <p:nvSpPr>
          <p:cNvPr id="8" name="Date Placeholder 4">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solidFill>
                  <a:prstClr val="black"/>
                </a:solidFill>
                <a:ea typeface="MS PGothic" charset="0"/>
                <a:cs typeface="Arial" charset="0"/>
              </a:defRPr>
            </a:lvl1pPr>
          </a:lstStyle>
          <a:p>
            <a:pPr>
              <a:defRPr/>
            </a:pPr>
            <a:fld id="{E8F78C8C-A557-8F45-988B-EBAC0F739AAA}" type="datetimeFigureOut">
              <a:rPr lang="en-US"/>
              <a:pPr>
                <a:defRPr/>
              </a:pPr>
              <a:t>10/23/18</a:t>
            </a:fld>
            <a:endParaRPr lang="en-US"/>
          </a:p>
        </p:txBody>
      </p:sp>
    </p:spTree>
    <p:extLst>
      <p:ext uri="{BB962C8B-B14F-4D97-AF65-F5344CB8AC3E}">
        <p14:creationId xmlns:p14="http://schemas.microsoft.com/office/powerpoint/2010/main" val="28085907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Footer Placeholder 3">
            <a:extLst/>
          </p:cNvPr>
          <p:cNvSpPr>
            <a:spLocks noGrp="1"/>
          </p:cNvSpPr>
          <p:nvPr>
            <p:ph type="ftr" sz="quarter" idx="10"/>
          </p:nvPr>
        </p:nvSpPr>
        <p:spPr/>
        <p:txBody>
          <a:bodyPr/>
          <a:lstStyle>
            <a:lvl1pPr>
              <a:defRPr/>
            </a:lvl1pPr>
          </a:lstStyle>
          <a:p>
            <a:pPr>
              <a:defRPr/>
            </a:pPr>
            <a:endParaRPr lang="en-US"/>
          </a:p>
        </p:txBody>
      </p:sp>
      <p:sp>
        <p:nvSpPr>
          <p:cNvPr id="4" name="Slide Number Placeholder 4">
            <a:extLst/>
          </p:cNvPr>
          <p:cNvSpPr>
            <a:spLocks noGrp="1"/>
          </p:cNvSpPr>
          <p:nvPr>
            <p:ph type="sldNum" sz="quarter" idx="11"/>
          </p:nvPr>
        </p:nvSpPr>
        <p:spPr/>
        <p:txBody>
          <a:bodyPr/>
          <a:lstStyle>
            <a:lvl1pPr>
              <a:defRPr/>
            </a:lvl1pPr>
          </a:lstStyle>
          <a:p>
            <a:pPr>
              <a:defRPr/>
            </a:pPr>
            <a:fld id="{E0441769-5E6F-D745-B43D-D4166D938191}" type="slidenum">
              <a:rPr lang="en-US"/>
              <a:pPr>
                <a:defRPr/>
              </a:pPr>
              <a:t>‹#›</a:t>
            </a:fld>
            <a:endParaRPr lang="en-US"/>
          </a:p>
        </p:txBody>
      </p:sp>
      <p:sp>
        <p:nvSpPr>
          <p:cNvPr id="5" name="Date Placeholder 4">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solidFill>
                  <a:prstClr val="black"/>
                </a:solidFill>
                <a:ea typeface="MS PGothic" charset="0"/>
                <a:cs typeface="Arial" charset="0"/>
              </a:defRPr>
            </a:lvl1pPr>
          </a:lstStyle>
          <a:p>
            <a:pPr>
              <a:defRPr/>
            </a:pPr>
            <a:fld id="{19DD78F8-7014-3B44-9C72-2AC946DD0391}" type="datetimeFigureOut">
              <a:rPr lang="en-US"/>
              <a:pPr>
                <a:defRPr/>
              </a:pPr>
              <a:t>10/23/18</a:t>
            </a:fld>
            <a:endParaRPr lang="en-US"/>
          </a:p>
        </p:txBody>
      </p:sp>
    </p:spTree>
    <p:extLst>
      <p:ext uri="{BB962C8B-B14F-4D97-AF65-F5344CB8AC3E}">
        <p14:creationId xmlns:p14="http://schemas.microsoft.com/office/powerpoint/2010/main" val="93531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smtClean="0"/>
            </a:lvl1pPr>
          </a:lstStyle>
          <a:p>
            <a:pPr>
              <a:defRPr/>
            </a:pPr>
            <a:fld id="{61E88FAC-859F-9D48-9DBE-7A4B28E7864A}"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smtClean="0">
                <a:cs typeface="Arial" charset="0"/>
              </a:defRPr>
            </a:lvl1pPr>
          </a:lstStyle>
          <a:p>
            <a:pPr>
              <a:defRPr/>
            </a:pPr>
            <a:fld id="{B596ED33-F199-B747-B0F1-7B5D44D66E54}" type="datetimeFigureOut">
              <a:rPr lang="en-US"/>
              <a:pPr>
                <a:defRPr/>
              </a:pPr>
              <a:t>10/23/18</a:t>
            </a:fld>
            <a:endParaRPr lang="en-US"/>
          </a:p>
        </p:txBody>
      </p:sp>
    </p:spTree>
    <p:extLst>
      <p:ext uri="{BB962C8B-B14F-4D97-AF65-F5344CB8AC3E}">
        <p14:creationId xmlns:p14="http://schemas.microsoft.com/office/powerpoint/2010/main" val="31069211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a:extLst/>
          </p:cNvPr>
          <p:cNvSpPr>
            <a:spLocks noGrp="1"/>
          </p:cNvSpPr>
          <p:nvPr>
            <p:ph type="ftr" sz="quarter" idx="10"/>
          </p:nvPr>
        </p:nvSpPr>
        <p:spPr/>
        <p:txBody>
          <a:bodyPr/>
          <a:lstStyle>
            <a:lvl1pPr>
              <a:defRPr/>
            </a:lvl1pPr>
          </a:lstStyle>
          <a:p>
            <a:pPr>
              <a:defRPr/>
            </a:pPr>
            <a:endParaRPr lang="en-US"/>
          </a:p>
        </p:txBody>
      </p:sp>
      <p:sp>
        <p:nvSpPr>
          <p:cNvPr id="3" name="Slide Number Placeholder 3">
            <a:extLst/>
          </p:cNvPr>
          <p:cNvSpPr>
            <a:spLocks noGrp="1"/>
          </p:cNvSpPr>
          <p:nvPr>
            <p:ph type="sldNum" sz="quarter" idx="11"/>
          </p:nvPr>
        </p:nvSpPr>
        <p:spPr/>
        <p:txBody>
          <a:bodyPr/>
          <a:lstStyle>
            <a:lvl1pPr>
              <a:defRPr/>
            </a:lvl1pPr>
          </a:lstStyle>
          <a:p>
            <a:pPr>
              <a:defRPr/>
            </a:pPr>
            <a:fld id="{A237C6D2-6D3C-A140-97EC-F8B7B9AA2C3E}" type="slidenum">
              <a:rPr lang="en-US"/>
              <a:pPr>
                <a:defRPr/>
              </a:pPr>
              <a:t>‹#›</a:t>
            </a:fld>
            <a:endParaRPr lang="en-US"/>
          </a:p>
        </p:txBody>
      </p:sp>
      <p:sp>
        <p:nvSpPr>
          <p:cNvPr id="4" name="Date Placeholder 4">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solidFill>
                  <a:prstClr val="black"/>
                </a:solidFill>
                <a:ea typeface="MS PGothic" charset="0"/>
                <a:cs typeface="Arial" charset="0"/>
              </a:defRPr>
            </a:lvl1pPr>
          </a:lstStyle>
          <a:p>
            <a:pPr>
              <a:defRPr/>
            </a:pPr>
            <a:fld id="{B2037756-D7FB-9748-BE0B-F8BAAA6C6D35}" type="datetimeFigureOut">
              <a:rPr lang="en-US"/>
              <a:pPr>
                <a:defRPr/>
              </a:pPr>
              <a:t>10/23/18</a:t>
            </a:fld>
            <a:endParaRPr lang="en-US"/>
          </a:p>
        </p:txBody>
      </p:sp>
    </p:spTree>
    <p:extLst>
      <p:ext uri="{BB962C8B-B14F-4D97-AF65-F5344CB8AC3E}">
        <p14:creationId xmlns:p14="http://schemas.microsoft.com/office/powerpoint/2010/main" val="35575568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a:t>Click to edit Master text styles</a:t>
            </a:r>
          </a:p>
        </p:txBody>
      </p:sp>
      <p:sp>
        <p:nvSpPr>
          <p:cNvPr id="5" name="Footer Placeholder 5">
            <a:extLst/>
          </p:cNvPr>
          <p:cNvSpPr>
            <a:spLocks noGrp="1"/>
          </p:cNvSpPr>
          <p:nvPr>
            <p:ph type="ftr" sz="quarter" idx="10"/>
          </p:nvPr>
        </p:nvSpPr>
        <p:spPr/>
        <p:txBody>
          <a:bodyPr/>
          <a:lstStyle>
            <a:lvl1pPr>
              <a:defRPr/>
            </a:lvl1pPr>
          </a:lstStyle>
          <a:p>
            <a:pPr>
              <a:defRPr/>
            </a:pPr>
            <a:endParaRPr lang="en-US"/>
          </a:p>
        </p:txBody>
      </p:sp>
      <p:sp>
        <p:nvSpPr>
          <p:cNvPr id="6" name="Slide Number Placeholder 6">
            <a:extLst/>
          </p:cNvPr>
          <p:cNvSpPr>
            <a:spLocks noGrp="1"/>
          </p:cNvSpPr>
          <p:nvPr>
            <p:ph type="sldNum" sz="quarter" idx="11"/>
          </p:nvPr>
        </p:nvSpPr>
        <p:spPr/>
        <p:txBody>
          <a:bodyPr/>
          <a:lstStyle>
            <a:lvl1pPr>
              <a:defRPr/>
            </a:lvl1pPr>
          </a:lstStyle>
          <a:p>
            <a:pPr>
              <a:defRPr/>
            </a:pPr>
            <a:fld id="{3DEF692D-C048-FD43-BA9A-F6A063FEB257}" type="slidenum">
              <a:rPr lang="en-US"/>
              <a:pPr>
                <a:defRPr/>
              </a:pPr>
              <a:t>‹#›</a:t>
            </a:fld>
            <a:endParaRPr lang="en-US"/>
          </a:p>
        </p:txBody>
      </p:sp>
      <p:sp>
        <p:nvSpPr>
          <p:cNvPr id="7" name="Date Placeholder 4">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solidFill>
                  <a:prstClr val="black"/>
                </a:solidFill>
                <a:ea typeface="MS PGothic" charset="0"/>
                <a:cs typeface="Arial" charset="0"/>
              </a:defRPr>
            </a:lvl1pPr>
          </a:lstStyle>
          <a:p>
            <a:pPr>
              <a:defRPr/>
            </a:pPr>
            <a:fld id="{4B76A56D-63E0-584C-A72A-CEE766C4F81D}" type="datetimeFigureOut">
              <a:rPr lang="en-US"/>
              <a:pPr>
                <a:defRPr/>
              </a:pPr>
              <a:t>10/23/18</a:t>
            </a:fld>
            <a:endParaRPr lang="en-US"/>
          </a:p>
        </p:txBody>
      </p:sp>
    </p:spTree>
    <p:extLst>
      <p:ext uri="{BB962C8B-B14F-4D97-AF65-F5344CB8AC3E}">
        <p14:creationId xmlns:p14="http://schemas.microsoft.com/office/powerpoint/2010/main" val="32843699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a:t>Click to edit Master text styles</a:t>
            </a:r>
          </a:p>
        </p:txBody>
      </p:sp>
      <p:sp>
        <p:nvSpPr>
          <p:cNvPr id="5" name="Date Placeholder 4">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solidFill>
                  <a:prstClr val="black"/>
                </a:solidFill>
                <a:ea typeface="MS PGothic" charset="0"/>
                <a:cs typeface="Arial" charset="0"/>
              </a:defRPr>
            </a:lvl1pPr>
          </a:lstStyle>
          <a:p>
            <a:pPr>
              <a:defRPr/>
            </a:pPr>
            <a:fld id="{7EAB1F15-B173-9B46-8C47-2C911814B181}" type="datetimeFigureOut">
              <a:rPr lang="en-US"/>
              <a:pPr>
                <a:defRPr/>
              </a:pPr>
              <a:t>10/23/18</a:t>
            </a:fld>
            <a:endParaRPr lang="en-US"/>
          </a:p>
        </p:txBody>
      </p:sp>
      <p:sp>
        <p:nvSpPr>
          <p:cNvPr id="6" name="Footer Placeholder 5">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p:cNvPr>
          <p:cNvSpPr>
            <a:spLocks noGrp="1"/>
          </p:cNvSpPr>
          <p:nvPr>
            <p:ph type="sldNum" sz="quarter" idx="12"/>
          </p:nvPr>
        </p:nvSpPr>
        <p:spPr/>
        <p:txBody>
          <a:bodyPr/>
          <a:lstStyle>
            <a:lvl1pPr>
              <a:defRPr/>
            </a:lvl1pPr>
          </a:lstStyle>
          <a:p>
            <a:pPr>
              <a:defRPr/>
            </a:pPr>
            <a:fld id="{7D493385-CC2E-C247-AB92-3DAC44446BA5}" type="slidenum">
              <a:rPr lang="en-US"/>
              <a:pPr>
                <a:defRPr/>
              </a:pPr>
              <a:t>‹#›</a:t>
            </a:fld>
            <a:endParaRPr lang="en-US"/>
          </a:p>
        </p:txBody>
      </p:sp>
    </p:spTree>
    <p:extLst>
      <p:ext uri="{BB962C8B-B14F-4D97-AF65-F5344CB8AC3E}">
        <p14:creationId xmlns:p14="http://schemas.microsoft.com/office/powerpoint/2010/main" val="20554430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a:t>Click to edit Master text styles</a:t>
            </a:r>
          </a:p>
        </p:txBody>
      </p:sp>
      <p:sp>
        <p:nvSpPr>
          <p:cNvPr id="5" name="Date Placeholder 4">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solidFill>
                  <a:prstClr val="black"/>
                </a:solidFill>
                <a:ea typeface="MS PGothic" charset="0"/>
                <a:cs typeface="Arial" charset="0"/>
              </a:defRPr>
            </a:lvl1pPr>
          </a:lstStyle>
          <a:p>
            <a:pPr>
              <a:defRPr/>
            </a:pPr>
            <a:fld id="{FFEF999D-C2B0-3445-85BA-108AECD7C3D3}" type="datetimeFigureOut">
              <a:rPr lang="en-US"/>
              <a:pPr>
                <a:defRPr/>
              </a:pPr>
              <a:t>10/23/18</a:t>
            </a:fld>
            <a:endParaRPr lang="en-US"/>
          </a:p>
        </p:txBody>
      </p:sp>
      <p:sp>
        <p:nvSpPr>
          <p:cNvPr id="6" name="Footer Placeholder 5">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p:cNvPr>
          <p:cNvSpPr>
            <a:spLocks noGrp="1"/>
          </p:cNvSpPr>
          <p:nvPr>
            <p:ph type="sldNum" sz="quarter" idx="12"/>
          </p:nvPr>
        </p:nvSpPr>
        <p:spPr/>
        <p:txBody>
          <a:bodyPr/>
          <a:lstStyle>
            <a:lvl1pPr>
              <a:defRPr/>
            </a:lvl1pPr>
          </a:lstStyle>
          <a:p>
            <a:pPr>
              <a:defRPr/>
            </a:pPr>
            <a:fld id="{13CCAE92-38CF-8F4E-A5E3-A90E26A8AE77}" type="slidenum">
              <a:rPr lang="en-US"/>
              <a:pPr>
                <a:defRPr/>
              </a:pPr>
              <a:t>‹#›</a:t>
            </a:fld>
            <a:endParaRPr lang="en-US"/>
          </a:p>
        </p:txBody>
      </p:sp>
    </p:spTree>
    <p:extLst>
      <p:ext uri="{BB962C8B-B14F-4D97-AF65-F5344CB8AC3E}">
        <p14:creationId xmlns:p14="http://schemas.microsoft.com/office/powerpoint/2010/main" val="8547378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solidFill>
                  <a:prstClr val="black"/>
                </a:solidFill>
                <a:ea typeface="MS PGothic" charset="0"/>
                <a:cs typeface="Arial" charset="0"/>
              </a:defRPr>
            </a:lvl1pPr>
          </a:lstStyle>
          <a:p>
            <a:pPr>
              <a:defRPr/>
            </a:pPr>
            <a:fld id="{6E06CE37-55AB-724D-8912-ECB16181C3BF}" type="datetimeFigureOut">
              <a:rPr lang="en-US"/>
              <a:pPr>
                <a:defRPr/>
              </a:pPr>
              <a:t>10/23/18</a:t>
            </a:fld>
            <a:endParaRPr lang="en-US"/>
          </a:p>
        </p:txBody>
      </p:sp>
      <p:sp>
        <p:nvSpPr>
          <p:cNvPr id="5" name="Footer Placeholder 4">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p:cNvPr>
          <p:cNvSpPr>
            <a:spLocks noGrp="1"/>
          </p:cNvSpPr>
          <p:nvPr>
            <p:ph type="sldNum" sz="quarter" idx="12"/>
          </p:nvPr>
        </p:nvSpPr>
        <p:spPr/>
        <p:txBody>
          <a:bodyPr/>
          <a:lstStyle>
            <a:lvl1pPr>
              <a:defRPr/>
            </a:lvl1pPr>
          </a:lstStyle>
          <a:p>
            <a:pPr>
              <a:defRPr/>
            </a:pPr>
            <a:fld id="{FAACBF5A-3001-C049-8F85-7E310C231776}" type="slidenum">
              <a:rPr lang="en-US"/>
              <a:pPr>
                <a:defRPr/>
              </a:pPr>
              <a:t>‹#›</a:t>
            </a:fld>
            <a:endParaRPr lang="en-US"/>
          </a:p>
        </p:txBody>
      </p:sp>
    </p:spTree>
    <p:extLst>
      <p:ext uri="{BB962C8B-B14F-4D97-AF65-F5344CB8AC3E}">
        <p14:creationId xmlns:p14="http://schemas.microsoft.com/office/powerpoint/2010/main" val="39043756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solidFill>
                  <a:prstClr val="black"/>
                </a:solidFill>
                <a:ea typeface="MS PGothic" charset="0"/>
                <a:cs typeface="Arial" charset="0"/>
              </a:defRPr>
            </a:lvl1pPr>
          </a:lstStyle>
          <a:p>
            <a:pPr>
              <a:defRPr/>
            </a:pPr>
            <a:fld id="{D20B979B-CBEC-FB4A-A174-E48529C5E891}" type="datetimeFigureOut">
              <a:rPr lang="en-US"/>
              <a:pPr>
                <a:defRPr/>
              </a:pPr>
              <a:t>10/23/18</a:t>
            </a:fld>
            <a:endParaRPr lang="en-US"/>
          </a:p>
        </p:txBody>
      </p:sp>
      <p:sp>
        <p:nvSpPr>
          <p:cNvPr id="5" name="Footer Placeholder 4">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p:cNvPr>
          <p:cNvSpPr>
            <a:spLocks noGrp="1"/>
          </p:cNvSpPr>
          <p:nvPr>
            <p:ph type="sldNum" sz="quarter" idx="12"/>
          </p:nvPr>
        </p:nvSpPr>
        <p:spPr/>
        <p:txBody>
          <a:bodyPr/>
          <a:lstStyle>
            <a:lvl1pPr>
              <a:defRPr/>
            </a:lvl1pPr>
          </a:lstStyle>
          <a:p>
            <a:pPr>
              <a:defRPr/>
            </a:pPr>
            <a:fld id="{3CCABE16-75FE-D645-8118-DDAB01CBC462}" type="slidenum">
              <a:rPr lang="en-US"/>
              <a:pPr>
                <a:defRPr/>
              </a:pPr>
              <a:t>‹#›</a:t>
            </a:fld>
            <a:endParaRPr lang="en-US"/>
          </a:p>
        </p:txBody>
      </p:sp>
    </p:spTree>
    <p:extLst>
      <p:ext uri="{BB962C8B-B14F-4D97-AF65-F5344CB8AC3E}">
        <p14:creationId xmlns:p14="http://schemas.microsoft.com/office/powerpoint/2010/main" val="12049898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
            <a:extLst/>
          </p:cNvPr>
          <p:cNvSpPr>
            <a:spLocks noGrp="1"/>
          </p:cNvSpPr>
          <p:nvPr>
            <p:ph type="dt" sz="half" idx="10"/>
          </p:nvPr>
        </p:nvSpPr>
        <p:spPr>
          <a:xfrm>
            <a:off x="638175" y="6354763"/>
            <a:ext cx="2057400" cy="365125"/>
          </a:xfrm>
          <a:prstGeom prst="rect">
            <a:avLst/>
          </a:prstGeom>
        </p:spPr>
        <p:txBody>
          <a:bodyPr vert="horz" wrap="square" lIns="91440" tIns="45720" rIns="91440" bIns="45720" numCol="1" anchor="t" anchorCtr="0" compatLnSpc="1">
            <a:prstTxWarp prst="textNoShape">
              <a:avLst/>
            </a:prstTxWarp>
          </a:bodyPr>
          <a:lstStyle>
            <a:lvl1pPr>
              <a:defRPr sz="1700" smtClean="0">
                <a:solidFill>
                  <a:srgbClr val="000000"/>
                </a:solidFill>
              </a:defRPr>
            </a:lvl1pPr>
          </a:lstStyle>
          <a:p>
            <a:pPr>
              <a:defRPr/>
            </a:pPr>
            <a:fld id="{3980B027-C715-704F-87CB-07273B6BA499}" type="datetimeFigureOut">
              <a:rPr lang="en-US"/>
              <a:pPr>
                <a:defRPr/>
              </a:pPr>
              <a:t>10/23/18</a:t>
            </a:fld>
            <a:endParaRPr lang="en-US"/>
          </a:p>
        </p:txBody>
      </p:sp>
      <p:sp>
        <p:nvSpPr>
          <p:cNvPr id="5" name="Footer Placeholder 2">
            <a:extLst/>
          </p:cNvPr>
          <p:cNvSpPr>
            <a:spLocks noGrp="1"/>
          </p:cNvSpPr>
          <p:nvPr>
            <p:ph type="ftr" sz="quarter" idx="11"/>
          </p:nvPr>
        </p:nvSpPr>
        <p:spPr/>
        <p:txBody>
          <a:bodyPr/>
          <a:lstStyle>
            <a:lvl1pPr>
              <a:defRPr>
                <a:solidFill>
                  <a:srgbClr val="000000">
                    <a:tint val="75000"/>
                  </a:srgbClr>
                </a:solidFill>
                <a:latin typeface="Open Sans"/>
                <a:ea typeface="Open Sans"/>
                <a:cs typeface="Open Sans"/>
              </a:defRPr>
            </a:lvl1pPr>
          </a:lstStyle>
          <a:p>
            <a:pPr>
              <a:defRPr/>
            </a:pPr>
            <a:endParaRPr lang="en-US"/>
          </a:p>
        </p:txBody>
      </p:sp>
      <p:sp>
        <p:nvSpPr>
          <p:cNvPr id="6" name="Slide Number Placeholder 8">
            <a:extLst/>
          </p:cNvPr>
          <p:cNvSpPr>
            <a:spLocks noGrp="1"/>
          </p:cNvSpPr>
          <p:nvPr>
            <p:ph type="sldNum" sz="quarter" idx="12"/>
          </p:nvPr>
        </p:nvSpPr>
        <p:spPr/>
        <p:txBody>
          <a:bodyPr/>
          <a:lstStyle>
            <a:lvl1pPr>
              <a:defRPr/>
            </a:lvl1pPr>
          </a:lstStyle>
          <a:p>
            <a:pPr>
              <a:defRPr/>
            </a:pPr>
            <a:fld id="{B5AB4706-3C8D-1140-8731-D99D51DAF475}" type="slidenum">
              <a:rPr lang="en-US"/>
              <a:pPr>
                <a:defRPr/>
              </a:pPr>
              <a:t>‹#›</a:t>
            </a:fld>
            <a:endParaRPr lang="en-US"/>
          </a:p>
        </p:txBody>
      </p:sp>
    </p:spTree>
    <p:extLst>
      <p:ext uri="{BB962C8B-B14F-4D97-AF65-F5344CB8AC3E}">
        <p14:creationId xmlns:p14="http://schemas.microsoft.com/office/powerpoint/2010/main" val="13579358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smtClean="0"/>
              <a:t>Click to edit Master subtitle style</a:t>
            </a:r>
            <a:endParaRPr lang="en-US"/>
          </a:p>
        </p:txBody>
      </p:sp>
      <p:sp>
        <p:nvSpPr>
          <p:cNvPr id="4" name="Date Placeholder 3"/>
          <p:cNvSpPr>
            <a:spLocks noGrp="1"/>
          </p:cNvSpPr>
          <p:nvPr>
            <p:ph type="dt" sz="half" idx="10"/>
          </p:nvPr>
        </p:nvSpPr>
        <p:spPr/>
        <p:txBody>
          <a:bodyPr/>
          <a:lstStyle>
            <a:lvl1pPr defTabSz="841375" fontAlgn="base">
              <a:spcBef>
                <a:spcPct val="0"/>
              </a:spcBef>
              <a:spcAft>
                <a:spcPct val="0"/>
              </a:spcAft>
              <a:defRPr>
                <a:ea typeface="MS PGothic" charset="0"/>
                <a:cs typeface="MS PGothic" charset="0"/>
              </a:defRPr>
            </a:lvl1pPr>
          </a:lstStyle>
          <a:p>
            <a:pPr>
              <a:defRPr/>
            </a:pPr>
            <a:fld id="{8C4A16A9-E5D0-2B4D-89F7-2BDC3671D577}" type="datetimeFigureOut">
              <a:rPr lang="en-US"/>
              <a:pPr>
                <a:defRPr/>
              </a:pPr>
              <a:t>10/23/18</a:t>
            </a:fld>
            <a:endParaRPr lang="en-US"/>
          </a:p>
        </p:txBody>
      </p:sp>
      <p:sp>
        <p:nvSpPr>
          <p:cNvPr id="5" name="Footer Placeholder 4"/>
          <p:cNvSpPr>
            <a:spLocks noGrp="1"/>
          </p:cNvSpPr>
          <p:nvPr>
            <p:ph type="ftr" sz="quarter" idx="11"/>
          </p:nvPr>
        </p:nvSpPr>
        <p:spPr/>
        <p:txBody>
          <a:bodyPr/>
          <a:lstStyle>
            <a:lvl1pPr defTabSz="841375" fontAlgn="base">
              <a:spcBef>
                <a:spcPct val="0"/>
              </a:spcBef>
              <a:spcAft>
                <a:spcPct val="0"/>
              </a:spcAft>
              <a:defRPr>
                <a:ea typeface="MS PGothic" charset="0"/>
                <a:cs typeface="MS PGothic"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841375" fontAlgn="base">
              <a:spcBef>
                <a:spcPct val="0"/>
              </a:spcBef>
              <a:spcAft>
                <a:spcPct val="0"/>
              </a:spcAft>
              <a:defRPr>
                <a:ea typeface="MS PGothic" charset="0"/>
                <a:cs typeface="MS PGothic" charset="0"/>
              </a:defRPr>
            </a:lvl1pPr>
          </a:lstStyle>
          <a:p>
            <a:pPr>
              <a:defRPr/>
            </a:pPr>
            <a:fld id="{1607177B-8D45-F542-8CD9-DB44D2063A01}" type="slidenum">
              <a:rPr lang="en-US"/>
              <a:pPr>
                <a:defRPr/>
              </a:pPr>
              <a:t>‹#›</a:t>
            </a:fld>
            <a:endParaRPr lang="en-US"/>
          </a:p>
        </p:txBody>
      </p:sp>
    </p:spTree>
    <p:extLst>
      <p:ext uri="{BB962C8B-B14F-4D97-AF65-F5344CB8AC3E}">
        <p14:creationId xmlns:p14="http://schemas.microsoft.com/office/powerpoint/2010/main" val="4611756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lvl1pPr defTabSz="841375" fontAlgn="base">
              <a:spcBef>
                <a:spcPct val="0"/>
              </a:spcBef>
              <a:spcAft>
                <a:spcPct val="0"/>
              </a:spcAft>
              <a:defRPr>
                <a:ea typeface="MS PGothic" charset="0"/>
                <a:cs typeface="MS PGothic" charset="0"/>
              </a:defRPr>
            </a:lvl1pPr>
          </a:lstStyle>
          <a:p>
            <a:pPr>
              <a:defRPr/>
            </a:pPr>
            <a:fld id="{B2FE67DA-4211-8348-93B9-2938A9C5A43B}" type="datetimeFigureOut">
              <a:rPr lang="en-US"/>
              <a:pPr>
                <a:defRPr/>
              </a:pPr>
              <a:t>10/23/18</a:t>
            </a:fld>
            <a:endParaRPr lang="en-US"/>
          </a:p>
        </p:txBody>
      </p:sp>
      <p:sp>
        <p:nvSpPr>
          <p:cNvPr id="5" name="Footer Placeholder 4"/>
          <p:cNvSpPr>
            <a:spLocks noGrp="1"/>
          </p:cNvSpPr>
          <p:nvPr>
            <p:ph type="ftr" sz="quarter" idx="11"/>
          </p:nvPr>
        </p:nvSpPr>
        <p:spPr/>
        <p:txBody>
          <a:bodyPr/>
          <a:lstStyle>
            <a:lvl1pPr defTabSz="841375" fontAlgn="base">
              <a:spcBef>
                <a:spcPct val="0"/>
              </a:spcBef>
              <a:spcAft>
                <a:spcPct val="0"/>
              </a:spcAft>
              <a:defRPr>
                <a:ea typeface="MS PGothic" charset="0"/>
                <a:cs typeface="MS PGothic"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841375" fontAlgn="base">
              <a:spcBef>
                <a:spcPct val="0"/>
              </a:spcBef>
              <a:spcAft>
                <a:spcPct val="0"/>
              </a:spcAft>
              <a:defRPr>
                <a:ea typeface="MS PGothic" charset="0"/>
                <a:cs typeface="MS PGothic" charset="0"/>
              </a:defRPr>
            </a:lvl1pPr>
          </a:lstStyle>
          <a:p>
            <a:pPr>
              <a:defRPr/>
            </a:pPr>
            <a:fld id="{BBAB71A8-8974-CC40-B34E-8C914C98A64F}" type="slidenum">
              <a:rPr lang="en-US"/>
              <a:pPr>
                <a:defRPr/>
              </a:pPr>
              <a:t>‹#›</a:t>
            </a:fld>
            <a:endParaRPr lang="en-US"/>
          </a:p>
        </p:txBody>
      </p:sp>
    </p:spTree>
    <p:extLst>
      <p:ext uri="{BB962C8B-B14F-4D97-AF65-F5344CB8AC3E}">
        <p14:creationId xmlns:p14="http://schemas.microsoft.com/office/powerpoint/2010/main" val="35677033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p:txBody>
          <a:bodyPr/>
          <a:lstStyle>
            <a:lvl1pPr defTabSz="841375" fontAlgn="base">
              <a:spcBef>
                <a:spcPct val="0"/>
              </a:spcBef>
              <a:spcAft>
                <a:spcPct val="0"/>
              </a:spcAft>
              <a:defRPr>
                <a:ea typeface="MS PGothic" charset="0"/>
                <a:cs typeface="MS PGothic" charset="0"/>
              </a:defRPr>
            </a:lvl1pPr>
          </a:lstStyle>
          <a:p>
            <a:pPr>
              <a:defRPr/>
            </a:pPr>
            <a:fld id="{65D6CCB0-F6EA-1D46-BAB2-58A73A7E6438}" type="datetimeFigureOut">
              <a:rPr lang="en-US"/>
              <a:pPr>
                <a:defRPr/>
              </a:pPr>
              <a:t>10/23/18</a:t>
            </a:fld>
            <a:endParaRPr lang="en-US"/>
          </a:p>
        </p:txBody>
      </p:sp>
      <p:sp>
        <p:nvSpPr>
          <p:cNvPr id="5" name="Footer Placeholder 4"/>
          <p:cNvSpPr>
            <a:spLocks noGrp="1"/>
          </p:cNvSpPr>
          <p:nvPr>
            <p:ph type="ftr" sz="quarter" idx="11"/>
          </p:nvPr>
        </p:nvSpPr>
        <p:spPr/>
        <p:txBody>
          <a:bodyPr/>
          <a:lstStyle>
            <a:lvl1pPr defTabSz="841375" fontAlgn="base">
              <a:spcBef>
                <a:spcPct val="0"/>
              </a:spcBef>
              <a:spcAft>
                <a:spcPct val="0"/>
              </a:spcAft>
              <a:defRPr>
                <a:ea typeface="MS PGothic" charset="0"/>
                <a:cs typeface="MS PGothic"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841375" fontAlgn="base">
              <a:spcBef>
                <a:spcPct val="0"/>
              </a:spcBef>
              <a:spcAft>
                <a:spcPct val="0"/>
              </a:spcAft>
              <a:defRPr>
                <a:ea typeface="MS PGothic" charset="0"/>
                <a:cs typeface="MS PGothic" charset="0"/>
              </a:defRPr>
            </a:lvl1pPr>
          </a:lstStyle>
          <a:p>
            <a:pPr>
              <a:defRPr/>
            </a:pPr>
            <a:fld id="{78E28059-0533-F94C-9160-0B595AD708E6}" type="slidenum">
              <a:rPr lang="en-US"/>
              <a:pPr>
                <a:defRPr/>
              </a:pPr>
              <a:t>‹#›</a:t>
            </a:fld>
            <a:endParaRPr lang="en-US"/>
          </a:p>
        </p:txBody>
      </p:sp>
    </p:spTree>
    <p:extLst>
      <p:ext uri="{BB962C8B-B14F-4D97-AF65-F5344CB8AC3E}">
        <p14:creationId xmlns:p14="http://schemas.microsoft.com/office/powerpoint/2010/main" val="3860303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smtClean="0"/>
            </a:lvl1pPr>
          </a:lstStyle>
          <a:p>
            <a:pPr>
              <a:defRPr/>
            </a:pPr>
            <a:fld id="{883A50EE-EECA-294A-94C5-C74A8FE58521}"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smtClean="0">
                <a:cs typeface="Arial" charset="0"/>
              </a:defRPr>
            </a:lvl1pPr>
          </a:lstStyle>
          <a:p>
            <a:pPr>
              <a:defRPr/>
            </a:pPr>
            <a:fld id="{544FB444-4A4E-E24E-90D0-6048489D3B8C}" type="datetimeFigureOut">
              <a:rPr lang="en-US"/>
              <a:pPr>
                <a:defRPr/>
              </a:pPr>
              <a:t>10/23/18</a:t>
            </a:fld>
            <a:endParaRPr lang="en-US"/>
          </a:p>
        </p:txBody>
      </p:sp>
    </p:spTree>
    <p:extLst>
      <p:ext uri="{BB962C8B-B14F-4D97-AF65-F5344CB8AC3E}">
        <p14:creationId xmlns:p14="http://schemas.microsoft.com/office/powerpoint/2010/main" val="173141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Date Placeholder 4"/>
          <p:cNvSpPr>
            <a:spLocks noGrp="1"/>
          </p:cNvSpPr>
          <p:nvPr>
            <p:ph type="dt" sz="half" idx="10"/>
          </p:nvPr>
        </p:nvSpPr>
        <p:spPr/>
        <p:txBody>
          <a:bodyPr/>
          <a:lstStyle>
            <a:lvl1pPr defTabSz="841375" fontAlgn="base">
              <a:spcBef>
                <a:spcPct val="0"/>
              </a:spcBef>
              <a:spcAft>
                <a:spcPct val="0"/>
              </a:spcAft>
              <a:defRPr>
                <a:ea typeface="MS PGothic" charset="0"/>
                <a:cs typeface="MS PGothic" charset="0"/>
              </a:defRPr>
            </a:lvl1pPr>
          </a:lstStyle>
          <a:p>
            <a:pPr>
              <a:defRPr/>
            </a:pPr>
            <a:fld id="{1B6F5942-3703-3545-8E90-10090F19A373}" type="datetimeFigureOut">
              <a:rPr lang="en-US"/>
              <a:pPr>
                <a:defRPr/>
              </a:pPr>
              <a:t>10/23/18</a:t>
            </a:fld>
            <a:endParaRPr lang="en-US"/>
          </a:p>
        </p:txBody>
      </p:sp>
      <p:sp>
        <p:nvSpPr>
          <p:cNvPr id="6" name="Footer Placeholder 5"/>
          <p:cNvSpPr>
            <a:spLocks noGrp="1"/>
          </p:cNvSpPr>
          <p:nvPr>
            <p:ph type="ftr" sz="quarter" idx="11"/>
          </p:nvPr>
        </p:nvSpPr>
        <p:spPr/>
        <p:txBody>
          <a:bodyPr/>
          <a:lstStyle>
            <a:lvl1pPr defTabSz="841375" fontAlgn="base">
              <a:spcBef>
                <a:spcPct val="0"/>
              </a:spcBef>
              <a:spcAft>
                <a:spcPct val="0"/>
              </a:spcAft>
              <a:defRPr>
                <a:ea typeface="MS PGothic" charset="0"/>
                <a:cs typeface="MS PGothic"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841375" fontAlgn="base">
              <a:spcBef>
                <a:spcPct val="0"/>
              </a:spcBef>
              <a:spcAft>
                <a:spcPct val="0"/>
              </a:spcAft>
              <a:defRPr>
                <a:ea typeface="MS PGothic" charset="0"/>
                <a:cs typeface="MS PGothic" charset="0"/>
              </a:defRPr>
            </a:lvl1pPr>
          </a:lstStyle>
          <a:p>
            <a:pPr>
              <a:defRPr/>
            </a:pPr>
            <a:fld id="{03D5C17B-3D8A-A140-8DA6-7E1C182EAF45}" type="slidenum">
              <a:rPr lang="en-US"/>
              <a:pPr>
                <a:defRPr/>
              </a:pPr>
              <a:t>‹#›</a:t>
            </a:fld>
            <a:endParaRPr lang="en-US"/>
          </a:p>
        </p:txBody>
      </p:sp>
    </p:spTree>
    <p:extLst>
      <p:ext uri="{BB962C8B-B14F-4D97-AF65-F5344CB8AC3E}">
        <p14:creationId xmlns:p14="http://schemas.microsoft.com/office/powerpoint/2010/main" val="12544074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Date Placeholder 6"/>
          <p:cNvSpPr>
            <a:spLocks noGrp="1"/>
          </p:cNvSpPr>
          <p:nvPr>
            <p:ph type="dt" sz="half" idx="10"/>
          </p:nvPr>
        </p:nvSpPr>
        <p:spPr/>
        <p:txBody>
          <a:bodyPr/>
          <a:lstStyle>
            <a:lvl1pPr defTabSz="841375" fontAlgn="base">
              <a:spcBef>
                <a:spcPct val="0"/>
              </a:spcBef>
              <a:spcAft>
                <a:spcPct val="0"/>
              </a:spcAft>
              <a:defRPr>
                <a:ea typeface="MS PGothic" charset="0"/>
                <a:cs typeface="MS PGothic" charset="0"/>
              </a:defRPr>
            </a:lvl1pPr>
          </a:lstStyle>
          <a:p>
            <a:pPr>
              <a:defRPr/>
            </a:pPr>
            <a:fld id="{94D3D40F-D01D-5B4F-B58C-1A6749AA5D9D}" type="datetimeFigureOut">
              <a:rPr lang="en-US"/>
              <a:pPr>
                <a:defRPr/>
              </a:pPr>
              <a:t>10/23/18</a:t>
            </a:fld>
            <a:endParaRPr lang="en-US"/>
          </a:p>
        </p:txBody>
      </p:sp>
      <p:sp>
        <p:nvSpPr>
          <p:cNvPr id="8" name="Footer Placeholder 7"/>
          <p:cNvSpPr>
            <a:spLocks noGrp="1"/>
          </p:cNvSpPr>
          <p:nvPr>
            <p:ph type="ftr" sz="quarter" idx="11"/>
          </p:nvPr>
        </p:nvSpPr>
        <p:spPr/>
        <p:txBody>
          <a:bodyPr/>
          <a:lstStyle>
            <a:lvl1pPr defTabSz="841375" fontAlgn="base">
              <a:spcBef>
                <a:spcPct val="0"/>
              </a:spcBef>
              <a:spcAft>
                <a:spcPct val="0"/>
              </a:spcAft>
              <a:defRPr>
                <a:ea typeface="MS PGothic" charset="0"/>
                <a:cs typeface="MS PGothic" charset="0"/>
              </a:defRPr>
            </a:lvl1pPr>
          </a:lstStyle>
          <a:p>
            <a:pPr>
              <a:defRPr/>
            </a:pPr>
            <a:endParaRPr lang="en-US"/>
          </a:p>
        </p:txBody>
      </p:sp>
      <p:sp>
        <p:nvSpPr>
          <p:cNvPr id="9" name="Slide Number Placeholder 8"/>
          <p:cNvSpPr>
            <a:spLocks noGrp="1"/>
          </p:cNvSpPr>
          <p:nvPr>
            <p:ph type="sldNum" sz="quarter" idx="12"/>
          </p:nvPr>
        </p:nvSpPr>
        <p:spPr/>
        <p:txBody>
          <a:bodyPr/>
          <a:lstStyle>
            <a:lvl1pPr defTabSz="841375" fontAlgn="base">
              <a:spcBef>
                <a:spcPct val="0"/>
              </a:spcBef>
              <a:spcAft>
                <a:spcPct val="0"/>
              </a:spcAft>
              <a:defRPr>
                <a:ea typeface="MS PGothic" charset="0"/>
                <a:cs typeface="MS PGothic" charset="0"/>
              </a:defRPr>
            </a:lvl1pPr>
          </a:lstStyle>
          <a:p>
            <a:pPr>
              <a:defRPr/>
            </a:pPr>
            <a:fld id="{49FBEDBB-7868-8E4B-938B-D39C1807421F}" type="slidenum">
              <a:rPr lang="en-US"/>
              <a:pPr>
                <a:defRPr/>
              </a:pPr>
              <a:t>‹#›</a:t>
            </a:fld>
            <a:endParaRPr lang="en-US"/>
          </a:p>
        </p:txBody>
      </p:sp>
    </p:spTree>
    <p:extLst>
      <p:ext uri="{BB962C8B-B14F-4D97-AF65-F5344CB8AC3E}">
        <p14:creationId xmlns:p14="http://schemas.microsoft.com/office/powerpoint/2010/main" val="39021867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Date Placeholder 2"/>
          <p:cNvSpPr>
            <a:spLocks noGrp="1"/>
          </p:cNvSpPr>
          <p:nvPr>
            <p:ph type="dt" sz="half" idx="10"/>
          </p:nvPr>
        </p:nvSpPr>
        <p:spPr/>
        <p:txBody>
          <a:bodyPr/>
          <a:lstStyle>
            <a:lvl1pPr defTabSz="841375" fontAlgn="base">
              <a:spcBef>
                <a:spcPct val="0"/>
              </a:spcBef>
              <a:spcAft>
                <a:spcPct val="0"/>
              </a:spcAft>
              <a:defRPr>
                <a:ea typeface="MS PGothic" charset="0"/>
                <a:cs typeface="MS PGothic" charset="0"/>
              </a:defRPr>
            </a:lvl1pPr>
          </a:lstStyle>
          <a:p>
            <a:pPr>
              <a:defRPr/>
            </a:pPr>
            <a:fld id="{DD9F77B6-34F1-3342-9FC0-959871329257}" type="datetimeFigureOut">
              <a:rPr lang="en-US"/>
              <a:pPr>
                <a:defRPr/>
              </a:pPr>
              <a:t>10/23/18</a:t>
            </a:fld>
            <a:endParaRPr lang="en-US"/>
          </a:p>
        </p:txBody>
      </p:sp>
      <p:sp>
        <p:nvSpPr>
          <p:cNvPr id="4" name="Footer Placeholder 3"/>
          <p:cNvSpPr>
            <a:spLocks noGrp="1"/>
          </p:cNvSpPr>
          <p:nvPr>
            <p:ph type="ftr" sz="quarter" idx="11"/>
          </p:nvPr>
        </p:nvSpPr>
        <p:spPr/>
        <p:txBody>
          <a:bodyPr/>
          <a:lstStyle>
            <a:lvl1pPr defTabSz="841375" fontAlgn="base">
              <a:spcBef>
                <a:spcPct val="0"/>
              </a:spcBef>
              <a:spcAft>
                <a:spcPct val="0"/>
              </a:spcAft>
              <a:defRPr>
                <a:ea typeface="MS PGothic" charset="0"/>
                <a:cs typeface="MS PGothic" charset="0"/>
              </a:defRPr>
            </a:lvl1pPr>
          </a:lstStyle>
          <a:p>
            <a:pPr>
              <a:defRPr/>
            </a:pPr>
            <a:endParaRPr lang="en-US"/>
          </a:p>
        </p:txBody>
      </p:sp>
      <p:sp>
        <p:nvSpPr>
          <p:cNvPr id="5" name="Slide Number Placeholder 4"/>
          <p:cNvSpPr>
            <a:spLocks noGrp="1"/>
          </p:cNvSpPr>
          <p:nvPr>
            <p:ph type="sldNum" sz="quarter" idx="12"/>
          </p:nvPr>
        </p:nvSpPr>
        <p:spPr/>
        <p:txBody>
          <a:bodyPr/>
          <a:lstStyle>
            <a:lvl1pPr defTabSz="841375" fontAlgn="base">
              <a:spcBef>
                <a:spcPct val="0"/>
              </a:spcBef>
              <a:spcAft>
                <a:spcPct val="0"/>
              </a:spcAft>
              <a:defRPr>
                <a:ea typeface="MS PGothic" charset="0"/>
                <a:cs typeface="MS PGothic" charset="0"/>
              </a:defRPr>
            </a:lvl1pPr>
          </a:lstStyle>
          <a:p>
            <a:pPr>
              <a:defRPr/>
            </a:pPr>
            <a:fld id="{ED5C73EE-9DDF-264F-81FF-6E6A93001F79}" type="slidenum">
              <a:rPr lang="en-US"/>
              <a:pPr>
                <a:defRPr/>
              </a:pPr>
              <a:t>‹#›</a:t>
            </a:fld>
            <a:endParaRPr lang="en-US"/>
          </a:p>
        </p:txBody>
      </p:sp>
    </p:spTree>
    <p:extLst>
      <p:ext uri="{BB962C8B-B14F-4D97-AF65-F5344CB8AC3E}">
        <p14:creationId xmlns:p14="http://schemas.microsoft.com/office/powerpoint/2010/main" val="32213812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defTabSz="841375" fontAlgn="base">
              <a:spcBef>
                <a:spcPct val="0"/>
              </a:spcBef>
              <a:spcAft>
                <a:spcPct val="0"/>
              </a:spcAft>
              <a:defRPr>
                <a:ea typeface="MS PGothic" charset="0"/>
                <a:cs typeface="MS PGothic" charset="0"/>
              </a:defRPr>
            </a:lvl1pPr>
          </a:lstStyle>
          <a:p>
            <a:pPr>
              <a:defRPr/>
            </a:pPr>
            <a:fld id="{8E95EC55-B5F4-C54D-BD71-5E729F194A97}" type="datetimeFigureOut">
              <a:rPr lang="en-US"/>
              <a:pPr>
                <a:defRPr/>
              </a:pPr>
              <a:t>10/23/18</a:t>
            </a:fld>
            <a:endParaRPr lang="en-US"/>
          </a:p>
        </p:txBody>
      </p:sp>
      <p:sp>
        <p:nvSpPr>
          <p:cNvPr id="3" name="Footer Placeholder 2"/>
          <p:cNvSpPr>
            <a:spLocks noGrp="1"/>
          </p:cNvSpPr>
          <p:nvPr>
            <p:ph type="ftr" sz="quarter" idx="11"/>
          </p:nvPr>
        </p:nvSpPr>
        <p:spPr/>
        <p:txBody>
          <a:bodyPr/>
          <a:lstStyle>
            <a:lvl1pPr defTabSz="841375" fontAlgn="base">
              <a:spcBef>
                <a:spcPct val="0"/>
              </a:spcBef>
              <a:spcAft>
                <a:spcPct val="0"/>
              </a:spcAft>
              <a:defRPr>
                <a:ea typeface="MS PGothic" charset="0"/>
                <a:cs typeface="MS PGothic" charset="0"/>
              </a:defRPr>
            </a:lvl1pPr>
          </a:lstStyle>
          <a:p>
            <a:pPr>
              <a:defRPr/>
            </a:pPr>
            <a:endParaRPr lang="en-US"/>
          </a:p>
        </p:txBody>
      </p:sp>
      <p:sp>
        <p:nvSpPr>
          <p:cNvPr id="4" name="Slide Number Placeholder 3"/>
          <p:cNvSpPr>
            <a:spLocks noGrp="1"/>
          </p:cNvSpPr>
          <p:nvPr>
            <p:ph type="sldNum" sz="quarter" idx="12"/>
          </p:nvPr>
        </p:nvSpPr>
        <p:spPr/>
        <p:txBody>
          <a:bodyPr/>
          <a:lstStyle>
            <a:lvl1pPr defTabSz="841375" fontAlgn="base">
              <a:spcBef>
                <a:spcPct val="0"/>
              </a:spcBef>
              <a:spcAft>
                <a:spcPct val="0"/>
              </a:spcAft>
              <a:defRPr>
                <a:ea typeface="MS PGothic" charset="0"/>
                <a:cs typeface="MS PGothic" charset="0"/>
              </a:defRPr>
            </a:lvl1pPr>
          </a:lstStyle>
          <a:p>
            <a:pPr>
              <a:defRPr/>
            </a:pPr>
            <a:fld id="{03414E55-4CCC-E246-92AA-C3CB285BE608}" type="slidenum">
              <a:rPr lang="en-US"/>
              <a:pPr>
                <a:defRPr/>
              </a:pPr>
              <a:t>‹#›</a:t>
            </a:fld>
            <a:endParaRPr lang="en-US"/>
          </a:p>
        </p:txBody>
      </p:sp>
    </p:spTree>
    <p:extLst>
      <p:ext uri="{BB962C8B-B14F-4D97-AF65-F5344CB8AC3E}">
        <p14:creationId xmlns:p14="http://schemas.microsoft.com/office/powerpoint/2010/main" val="39368931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lvl1pPr defTabSz="841375" fontAlgn="base">
              <a:spcBef>
                <a:spcPct val="0"/>
              </a:spcBef>
              <a:spcAft>
                <a:spcPct val="0"/>
              </a:spcAft>
              <a:defRPr>
                <a:ea typeface="MS PGothic" charset="0"/>
                <a:cs typeface="MS PGothic" charset="0"/>
              </a:defRPr>
            </a:lvl1pPr>
          </a:lstStyle>
          <a:p>
            <a:pPr>
              <a:defRPr/>
            </a:pPr>
            <a:fld id="{28FADDC3-CC33-BB4E-B27C-021E926F859F}" type="datetimeFigureOut">
              <a:rPr lang="en-US"/>
              <a:pPr>
                <a:defRPr/>
              </a:pPr>
              <a:t>10/23/18</a:t>
            </a:fld>
            <a:endParaRPr lang="en-US"/>
          </a:p>
        </p:txBody>
      </p:sp>
      <p:sp>
        <p:nvSpPr>
          <p:cNvPr id="6" name="Footer Placeholder 5"/>
          <p:cNvSpPr>
            <a:spLocks noGrp="1"/>
          </p:cNvSpPr>
          <p:nvPr>
            <p:ph type="ftr" sz="quarter" idx="11"/>
          </p:nvPr>
        </p:nvSpPr>
        <p:spPr/>
        <p:txBody>
          <a:bodyPr/>
          <a:lstStyle>
            <a:lvl1pPr defTabSz="841375" fontAlgn="base">
              <a:spcBef>
                <a:spcPct val="0"/>
              </a:spcBef>
              <a:spcAft>
                <a:spcPct val="0"/>
              </a:spcAft>
              <a:defRPr>
                <a:ea typeface="MS PGothic" charset="0"/>
                <a:cs typeface="MS PGothic"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841375" fontAlgn="base">
              <a:spcBef>
                <a:spcPct val="0"/>
              </a:spcBef>
              <a:spcAft>
                <a:spcPct val="0"/>
              </a:spcAft>
              <a:defRPr>
                <a:ea typeface="MS PGothic" charset="0"/>
                <a:cs typeface="MS PGothic" charset="0"/>
              </a:defRPr>
            </a:lvl1pPr>
          </a:lstStyle>
          <a:p>
            <a:pPr>
              <a:defRPr/>
            </a:pPr>
            <a:fld id="{F10C4F8D-5879-BF48-BBBE-09C6BCDD1FB3}" type="slidenum">
              <a:rPr lang="en-US"/>
              <a:pPr>
                <a:defRPr/>
              </a:pPr>
              <a:t>‹#›</a:t>
            </a:fld>
            <a:endParaRPr lang="en-US"/>
          </a:p>
        </p:txBody>
      </p:sp>
    </p:spTree>
    <p:extLst>
      <p:ext uri="{BB962C8B-B14F-4D97-AF65-F5344CB8AC3E}">
        <p14:creationId xmlns:p14="http://schemas.microsoft.com/office/powerpoint/2010/main" val="349501243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lvl1pPr defTabSz="841375" fontAlgn="base">
              <a:spcBef>
                <a:spcPct val="0"/>
              </a:spcBef>
              <a:spcAft>
                <a:spcPct val="0"/>
              </a:spcAft>
              <a:defRPr>
                <a:ea typeface="MS PGothic" charset="0"/>
                <a:cs typeface="MS PGothic" charset="0"/>
              </a:defRPr>
            </a:lvl1pPr>
          </a:lstStyle>
          <a:p>
            <a:pPr>
              <a:defRPr/>
            </a:pPr>
            <a:fld id="{B1D9A19A-FE2F-F449-AFBB-564A95F57544}" type="datetimeFigureOut">
              <a:rPr lang="en-US"/>
              <a:pPr>
                <a:defRPr/>
              </a:pPr>
              <a:t>10/23/18</a:t>
            </a:fld>
            <a:endParaRPr lang="en-US"/>
          </a:p>
        </p:txBody>
      </p:sp>
      <p:sp>
        <p:nvSpPr>
          <p:cNvPr id="6" name="Footer Placeholder 5"/>
          <p:cNvSpPr>
            <a:spLocks noGrp="1"/>
          </p:cNvSpPr>
          <p:nvPr>
            <p:ph type="ftr" sz="quarter" idx="11"/>
          </p:nvPr>
        </p:nvSpPr>
        <p:spPr/>
        <p:txBody>
          <a:bodyPr/>
          <a:lstStyle>
            <a:lvl1pPr defTabSz="841375" fontAlgn="base">
              <a:spcBef>
                <a:spcPct val="0"/>
              </a:spcBef>
              <a:spcAft>
                <a:spcPct val="0"/>
              </a:spcAft>
              <a:defRPr>
                <a:ea typeface="MS PGothic" charset="0"/>
                <a:cs typeface="MS PGothic"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841375" fontAlgn="base">
              <a:spcBef>
                <a:spcPct val="0"/>
              </a:spcBef>
              <a:spcAft>
                <a:spcPct val="0"/>
              </a:spcAft>
              <a:defRPr>
                <a:ea typeface="MS PGothic" charset="0"/>
                <a:cs typeface="MS PGothic" charset="0"/>
              </a:defRPr>
            </a:lvl1pPr>
          </a:lstStyle>
          <a:p>
            <a:pPr>
              <a:defRPr/>
            </a:pPr>
            <a:fld id="{32CF7CF5-13E0-824F-8B70-5B389183499C}" type="slidenum">
              <a:rPr lang="en-US"/>
              <a:pPr>
                <a:defRPr/>
              </a:pPr>
              <a:t>‹#›</a:t>
            </a:fld>
            <a:endParaRPr lang="en-US"/>
          </a:p>
        </p:txBody>
      </p:sp>
    </p:spTree>
    <p:extLst>
      <p:ext uri="{BB962C8B-B14F-4D97-AF65-F5344CB8AC3E}">
        <p14:creationId xmlns:p14="http://schemas.microsoft.com/office/powerpoint/2010/main" val="37892842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lvl1pPr defTabSz="841375" fontAlgn="base">
              <a:spcBef>
                <a:spcPct val="0"/>
              </a:spcBef>
              <a:spcAft>
                <a:spcPct val="0"/>
              </a:spcAft>
              <a:defRPr>
                <a:ea typeface="MS PGothic" charset="0"/>
                <a:cs typeface="MS PGothic" charset="0"/>
              </a:defRPr>
            </a:lvl1pPr>
          </a:lstStyle>
          <a:p>
            <a:pPr>
              <a:defRPr/>
            </a:pPr>
            <a:fld id="{9EF1C80F-377A-3248-B1FA-795377345417}" type="datetimeFigureOut">
              <a:rPr lang="en-US"/>
              <a:pPr>
                <a:defRPr/>
              </a:pPr>
              <a:t>10/23/18</a:t>
            </a:fld>
            <a:endParaRPr lang="en-US"/>
          </a:p>
        </p:txBody>
      </p:sp>
      <p:sp>
        <p:nvSpPr>
          <p:cNvPr id="5" name="Footer Placeholder 4"/>
          <p:cNvSpPr>
            <a:spLocks noGrp="1"/>
          </p:cNvSpPr>
          <p:nvPr>
            <p:ph type="ftr" sz="quarter" idx="11"/>
          </p:nvPr>
        </p:nvSpPr>
        <p:spPr/>
        <p:txBody>
          <a:bodyPr/>
          <a:lstStyle>
            <a:lvl1pPr defTabSz="841375" fontAlgn="base">
              <a:spcBef>
                <a:spcPct val="0"/>
              </a:spcBef>
              <a:spcAft>
                <a:spcPct val="0"/>
              </a:spcAft>
              <a:defRPr>
                <a:ea typeface="MS PGothic" charset="0"/>
                <a:cs typeface="MS PGothic"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841375" fontAlgn="base">
              <a:spcBef>
                <a:spcPct val="0"/>
              </a:spcBef>
              <a:spcAft>
                <a:spcPct val="0"/>
              </a:spcAft>
              <a:defRPr>
                <a:ea typeface="MS PGothic" charset="0"/>
                <a:cs typeface="MS PGothic" charset="0"/>
              </a:defRPr>
            </a:lvl1pPr>
          </a:lstStyle>
          <a:p>
            <a:pPr>
              <a:defRPr/>
            </a:pPr>
            <a:fld id="{23AEE9C5-C2BC-B24E-BC27-AF1DE8F467F9}" type="slidenum">
              <a:rPr lang="en-US"/>
              <a:pPr>
                <a:defRPr/>
              </a:pPr>
              <a:t>‹#›</a:t>
            </a:fld>
            <a:endParaRPr lang="en-US"/>
          </a:p>
        </p:txBody>
      </p:sp>
    </p:spTree>
    <p:extLst>
      <p:ext uri="{BB962C8B-B14F-4D97-AF65-F5344CB8AC3E}">
        <p14:creationId xmlns:p14="http://schemas.microsoft.com/office/powerpoint/2010/main" val="273409678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lvl1pPr defTabSz="841375" fontAlgn="base">
              <a:spcBef>
                <a:spcPct val="0"/>
              </a:spcBef>
              <a:spcAft>
                <a:spcPct val="0"/>
              </a:spcAft>
              <a:defRPr>
                <a:ea typeface="MS PGothic" charset="0"/>
                <a:cs typeface="MS PGothic" charset="0"/>
              </a:defRPr>
            </a:lvl1pPr>
          </a:lstStyle>
          <a:p>
            <a:pPr>
              <a:defRPr/>
            </a:pPr>
            <a:fld id="{F8CC5D33-2B0D-0B43-8A87-5948AF8BF7B6}" type="datetimeFigureOut">
              <a:rPr lang="en-US"/>
              <a:pPr>
                <a:defRPr/>
              </a:pPr>
              <a:t>10/23/18</a:t>
            </a:fld>
            <a:endParaRPr lang="en-US"/>
          </a:p>
        </p:txBody>
      </p:sp>
      <p:sp>
        <p:nvSpPr>
          <p:cNvPr id="5" name="Footer Placeholder 4"/>
          <p:cNvSpPr>
            <a:spLocks noGrp="1"/>
          </p:cNvSpPr>
          <p:nvPr>
            <p:ph type="ftr" sz="quarter" idx="11"/>
          </p:nvPr>
        </p:nvSpPr>
        <p:spPr/>
        <p:txBody>
          <a:bodyPr/>
          <a:lstStyle>
            <a:lvl1pPr defTabSz="841375" fontAlgn="base">
              <a:spcBef>
                <a:spcPct val="0"/>
              </a:spcBef>
              <a:spcAft>
                <a:spcPct val="0"/>
              </a:spcAft>
              <a:defRPr>
                <a:ea typeface="MS PGothic" charset="0"/>
                <a:cs typeface="MS PGothic"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841375" fontAlgn="base">
              <a:spcBef>
                <a:spcPct val="0"/>
              </a:spcBef>
              <a:spcAft>
                <a:spcPct val="0"/>
              </a:spcAft>
              <a:defRPr>
                <a:ea typeface="MS PGothic" charset="0"/>
                <a:cs typeface="MS PGothic" charset="0"/>
              </a:defRPr>
            </a:lvl1pPr>
          </a:lstStyle>
          <a:p>
            <a:pPr>
              <a:defRPr/>
            </a:pPr>
            <a:fld id="{62521E9D-EB52-3A4F-A483-D68B30F491C4}" type="slidenum">
              <a:rPr lang="en-US"/>
              <a:pPr>
                <a:defRPr/>
              </a:pPr>
              <a:t>‹#›</a:t>
            </a:fld>
            <a:endParaRPr lang="en-US"/>
          </a:p>
        </p:txBody>
      </p:sp>
    </p:spTree>
    <p:extLst>
      <p:ext uri="{BB962C8B-B14F-4D97-AF65-F5344CB8AC3E}">
        <p14:creationId xmlns:p14="http://schemas.microsoft.com/office/powerpoint/2010/main" val="64351535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2_Default Desig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 name="Shape 20"/>
          <p:cNvSpPr>
            <a:spLocks noGrp="1"/>
          </p:cNvSpPr>
          <p:nvPr>
            <p:ph type="title"/>
          </p:nvPr>
        </p:nvSpPr>
        <p:spPr>
          <a:prstGeom prst="rect">
            <a:avLst/>
          </a:prstGeom>
        </p:spPr>
        <p:txBody>
          <a:bodyPr/>
          <a:lstStyle/>
          <a:p>
            <a:r>
              <a:t>Texte du titre</a:t>
            </a:r>
          </a:p>
        </p:txBody>
      </p:sp>
      <p:sp>
        <p:nvSpPr>
          <p:cNvPr id="21" name="Shape 21"/>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22"/>
          <p:cNvSpPr>
            <a:spLocks noGrp="1"/>
          </p:cNvSpPr>
          <p:nvPr>
            <p:ph type="sldNum" sz="quarter" idx="10"/>
          </p:nvPr>
        </p:nvSpPr>
        <p:spPr>
          <a:xfrm>
            <a:off x="4256088" y="6388100"/>
            <a:ext cx="631825" cy="469900"/>
          </a:xfrm>
        </p:spPr>
        <p:txBody>
          <a:bodyPr/>
          <a:lstStyle>
            <a:lvl1pPr hangingPunct="1">
              <a:defRPr sz="2400">
                <a:solidFill>
                  <a:srgbClr val="000000"/>
                </a:solidFill>
              </a:defRPr>
            </a:lvl1pPr>
          </a:lstStyle>
          <a:p>
            <a:fld id="{752FE4B7-0EB9-4930-8B36-5930D3D7AF6B}" type="slidenum">
              <a:rPr lang="en-US"/>
              <a:pPr/>
              <a:t>‹#›</a:t>
            </a:fld>
            <a:endParaRPr lang="en-US"/>
          </a:p>
        </p:txBody>
      </p:sp>
    </p:spTree>
    <p:extLst>
      <p:ext uri="{BB962C8B-B14F-4D97-AF65-F5344CB8AC3E}">
        <p14:creationId xmlns:p14="http://schemas.microsoft.com/office/powerpoint/2010/main" val="892635862"/>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tx">
  <p:cSld name="3_Default Design">
    <p:spTree>
      <p:nvGrpSpPr>
        <p:cNvPr id="1" name=""/>
        <p:cNvGrpSpPr/>
        <p:nvPr/>
      </p:nvGrpSpPr>
      <p:grpSpPr>
        <a:xfrm>
          <a:off x="0" y="0"/>
          <a:ext cx="0" cy="0"/>
          <a:chOff x="0" y="0"/>
          <a:chExt cx="0" cy="0"/>
        </a:xfrm>
      </p:grpSpPr>
      <p:sp>
        <p:nvSpPr>
          <p:cNvPr id="29" name="Shape 29"/>
          <p:cNvSpPr>
            <a:spLocks noGrp="1"/>
          </p:cNvSpPr>
          <p:nvPr>
            <p:ph type="title"/>
          </p:nvPr>
        </p:nvSpPr>
        <p:spPr>
          <a:prstGeom prst="rect">
            <a:avLst/>
          </a:prstGeom>
        </p:spPr>
        <p:txBody>
          <a:bodyPr/>
          <a:lstStyle/>
          <a:p>
            <a:r>
              <a:t>Texte du titre</a:t>
            </a:r>
          </a:p>
        </p:txBody>
      </p:sp>
      <p:sp>
        <p:nvSpPr>
          <p:cNvPr id="30" name="Shape 30"/>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31"/>
          <p:cNvSpPr>
            <a:spLocks noGrp="1"/>
          </p:cNvSpPr>
          <p:nvPr>
            <p:ph type="sldNum" sz="quarter" idx="10"/>
          </p:nvPr>
        </p:nvSpPr>
        <p:spPr>
          <a:xfrm>
            <a:off x="7747000" y="6457950"/>
            <a:ext cx="508000" cy="384175"/>
          </a:xfrm>
        </p:spPr>
        <p:txBody>
          <a:bodyPr/>
          <a:lstStyle>
            <a:lvl1pPr hangingPunct="1">
              <a:defRPr sz="1700"/>
            </a:lvl1pPr>
          </a:lstStyle>
          <a:p>
            <a:fld id="{0AC875A6-CE6A-4F72-87FD-8BCC5C9935B0}" type="slidenum">
              <a:rPr lang="en-US"/>
              <a:pPr/>
              <a:t>‹#›</a:t>
            </a:fld>
            <a:endParaRPr lang="en-US"/>
          </a:p>
        </p:txBody>
      </p:sp>
    </p:spTree>
    <p:extLst>
      <p:ext uri="{BB962C8B-B14F-4D97-AF65-F5344CB8AC3E}">
        <p14:creationId xmlns:p14="http://schemas.microsoft.com/office/powerpoint/2010/main" val="3126813035"/>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smtClean="0"/>
            </a:lvl1pPr>
          </a:lstStyle>
          <a:p>
            <a:pPr>
              <a:defRPr/>
            </a:pPr>
            <a:fld id="{22FBBC51-5D4F-D34A-B21D-AB5B01150063}" type="slidenum">
              <a:rPr lang="en-US"/>
              <a:pPr>
                <a:defRPr/>
              </a:pPr>
              <a:t>‹#›</a:t>
            </a:fld>
            <a:endParaRPr 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smtClean="0">
                <a:cs typeface="Arial" charset="0"/>
              </a:defRPr>
            </a:lvl1pPr>
          </a:lstStyle>
          <a:p>
            <a:pPr>
              <a:defRPr/>
            </a:pPr>
            <a:fld id="{BCC775FA-B542-094B-89D5-EB9476A41443}" type="datetimeFigureOut">
              <a:rPr lang="en-US"/>
              <a:pPr>
                <a:defRPr/>
              </a:pPr>
              <a:t>10/23/18</a:t>
            </a:fld>
            <a:endParaRPr lang="en-US"/>
          </a:p>
        </p:txBody>
      </p:sp>
    </p:spTree>
    <p:extLst>
      <p:ext uri="{BB962C8B-B14F-4D97-AF65-F5344CB8AC3E}">
        <p14:creationId xmlns:p14="http://schemas.microsoft.com/office/powerpoint/2010/main" val="39041952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cSld name="Titre et puces - Gauch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8" name="Shape 38"/>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9" name="Shape 39"/>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40"/>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9A030B0B-C35F-422B-946D-DBFAB335CC76}" type="slidenum">
              <a:rPr lang="en-US"/>
              <a:pPr/>
              <a:t>‹#›</a:t>
            </a:fld>
            <a:endParaRPr lang="en-US"/>
          </a:p>
        </p:txBody>
      </p:sp>
    </p:spTree>
    <p:extLst>
      <p:ext uri="{BB962C8B-B14F-4D97-AF65-F5344CB8AC3E}">
        <p14:creationId xmlns:p14="http://schemas.microsoft.com/office/powerpoint/2010/main" val="160567128"/>
      </p:ext>
    </p:extLst>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name="Titre et puces - Gauche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7" name="Shape 47"/>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48" name="Shape 48"/>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49"/>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E04AA393-EA1E-4380-9FB4-EB40799283A5}" type="slidenum">
              <a:rPr lang="en-US"/>
              <a:pPr/>
              <a:t>‹#›</a:t>
            </a:fld>
            <a:endParaRPr lang="en-US"/>
          </a:p>
        </p:txBody>
      </p:sp>
    </p:spTree>
    <p:extLst>
      <p:ext uri="{BB962C8B-B14F-4D97-AF65-F5344CB8AC3E}">
        <p14:creationId xmlns:p14="http://schemas.microsoft.com/office/powerpoint/2010/main" val="2205316233"/>
      </p:ext>
    </p:extLst>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type="tx">
  <p:cSld name="Titre et puces - Gauche copie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6" name="Shape 56"/>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57" name="Shape 57"/>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58"/>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E675F6DE-A766-4105-AAD3-6889478FD78F}" type="slidenum">
              <a:rPr lang="en-US"/>
              <a:pPr/>
              <a:t>‹#›</a:t>
            </a:fld>
            <a:endParaRPr lang="en-US"/>
          </a:p>
        </p:txBody>
      </p:sp>
    </p:spTree>
    <p:extLst>
      <p:ext uri="{BB962C8B-B14F-4D97-AF65-F5344CB8AC3E}">
        <p14:creationId xmlns:p14="http://schemas.microsoft.com/office/powerpoint/2010/main" val="3229066445"/>
      </p:ext>
    </p:extLst>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type="tx">
  <p:cSld name="Titre et puces - Gauche copi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5" name="Shape 65"/>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66" name="Shape 66"/>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67"/>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1399F031-1487-419B-BD6F-F4C8737F165A}" type="slidenum">
              <a:rPr lang="en-US"/>
              <a:pPr/>
              <a:t>‹#›</a:t>
            </a:fld>
            <a:endParaRPr lang="en-US"/>
          </a:p>
        </p:txBody>
      </p:sp>
    </p:spTree>
    <p:extLst>
      <p:ext uri="{BB962C8B-B14F-4D97-AF65-F5344CB8AC3E}">
        <p14:creationId xmlns:p14="http://schemas.microsoft.com/office/powerpoint/2010/main" val="1940754602"/>
      </p:ext>
    </p:extLst>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type="tx">
  <p:cSld name="Titre et puces - Gauche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4" name="Shape 74"/>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75" name="Shape 75"/>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76"/>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EF1413C6-5F85-46F0-A28E-2122152DA5C8}" type="slidenum">
              <a:rPr lang="en-US"/>
              <a:pPr/>
              <a:t>‹#›</a:t>
            </a:fld>
            <a:endParaRPr lang="en-US"/>
          </a:p>
        </p:txBody>
      </p:sp>
    </p:spTree>
    <p:extLst>
      <p:ext uri="{BB962C8B-B14F-4D97-AF65-F5344CB8AC3E}">
        <p14:creationId xmlns:p14="http://schemas.microsoft.com/office/powerpoint/2010/main" val="2762634350"/>
      </p:ext>
    </p:extLst>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type="tx">
  <p:cSld name="Titre et puces - Gauche copi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3" name="Shape 83"/>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84" name="Shape 84"/>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85"/>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B6801504-B8E6-4270-B996-A5787B627113}" type="slidenum">
              <a:rPr lang="en-US"/>
              <a:pPr/>
              <a:t>‹#›</a:t>
            </a:fld>
            <a:endParaRPr lang="en-US"/>
          </a:p>
        </p:txBody>
      </p:sp>
    </p:spTree>
    <p:extLst>
      <p:ext uri="{BB962C8B-B14F-4D97-AF65-F5344CB8AC3E}">
        <p14:creationId xmlns:p14="http://schemas.microsoft.com/office/powerpoint/2010/main" val="593503916"/>
      </p:ext>
    </p:extLst>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type="tx">
  <p:cSld name="Titre et puces - Gauche copie 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2" name="Shape 92"/>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93" name="Shape 93"/>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94"/>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9C1056C9-B06A-4487-9686-6B57301336DD}" type="slidenum">
              <a:rPr lang="en-US"/>
              <a:pPr/>
              <a:t>‹#›</a:t>
            </a:fld>
            <a:endParaRPr lang="en-US"/>
          </a:p>
        </p:txBody>
      </p:sp>
    </p:spTree>
    <p:extLst>
      <p:ext uri="{BB962C8B-B14F-4D97-AF65-F5344CB8AC3E}">
        <p14:creationId xmlns:p14="http://schemas.microsoft.com/office/powerpoint/2010/main" val="800957730"/>
      </p:ext>
    </p:extLst>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type="tx">
  <p:cSld name="Titre et puces - Gauche copie 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1" name="Shape 101"/>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02" name="Shape 102"/>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03"/>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D3DEC7E4-415D-4A55-91C8-00D7537FBBC6}" type="slidenum">
              <a:rPr lang="en-US"/>
              <a:pPr/>
              <a:t>‹#›</a:t>
            </a:fld>
            <a:endParaRPr lang="en-US"/>
          </a:p>
        </p:txBody>
      </p:sp>
    </p:spTree>
    <p:extLst>
      <p:ext uri="{BB962C8B-B14F-4D97-AF65-F5344CB8AC3E}">
        <p14:creationId xmlns:p14="http://schemas.microsoft.com/office/powerpoint/2010/main" val="1330404484"/>
      </p:ext>
    </p:extLst>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type="tx">
  <p:cSld name="Titre et puces - Gauche copie 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0" name="Shape 110"/>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11" name="Shape 111"/>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12"/>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4D5F4570-FA58-499D-A636-204D7FC2CD63}" type="slidenum">
              <a:rPr lang="en-US"/>
              <a:pPr/>
              <a:t>‹#›</a:t>
            </a:fld>
            <a:endParaRPr lang="en-US"/>
          </a:p>
        </p:txBody>
      </p:sp>
    </p:spTree>
    <p:extLst>
      <p:ext uri="{BB962C8B-B14F-4D97-AF65-F5344CB8AC3E}">
        <p14:creationId xmlns:p14="http://schemas.microsoft.com/office/powerpoint/2010/main" val="845674719"/>
      </p:ext>
    </p:extLst>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type="tx">
  <p:cSld name="1_Titre et puces - Gauch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9" name="Shape 119"/>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20" name="Shape 120"/>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21"/>
          <p:cNvSpPr>
            <a:spLocks noGrp="1"/>
          </p:cNvSpPr>
          <p:nvPr>
            <p:ph type="sldNum" sz="quarter" idx="10"/>
          </p:nvPr>
        </p:nvSpPr>
        <p:spPr>
          <a:xfrm>
            <a:off x="4322763" y="6540500"/>
            <a:ext cx="498475" cy="358775"/>
          </a:xfrm>
        </p:spPr>
        <p:txBody>
          <a:bodyPr lIns="38084" tIns="38084" rIns="38084" bIns="38084"/>
          <a:lstStyle>
            <a:lvl1pPr hangingPunct="1">
              <a:defRPr sz="1700">
                <a:solidFill>
                  <a:srgbClr val="FFFFFF"/>
                </a:solidFill>
                <a:latin typeface="Monaco"/>
                <a:ea typeface="Monaco"/>
                <a:cs typeface="Monaco"/>
                <a:sym typeface="Monaco"/>
              </a:defRPr>
            </a:lvl1pPr>
          </a:lstStyle>
          <a:p>
            <a:fld id="{DD945CD4-8087-4DB2-B06C-F35600A28848}" type="slidenum">
              <a:rPr lang="en-US"/>
              <a:pPr/>
              <a:t>‹#›</a:t>
            </a:fld>
            <a:endParaRPr lang="en-US"/>
          </a:p>
        </p:txBody>
      </p:sp>
    </p:spTree>
    <p:extLst>
      <p:ext uri="{BB962C8B-B14F-4D97-AF65-F5344CB8AC3E}">
        <p14:creationId xmlns:p14="http://schemas.microsoft.com/office/powerpoint/2010/main" val="354887967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smtClean="0"/>
            </a:lvl1pPr>
          </a:lstStyle>
          <a:p>
            <a:pPr>
              <a:defRPr/>
            </a:pPr>
            <a:fld id="{C24618C9-0B84-A047-A2DB-525E33FE0CBE}" type="slidenum">
              <a:rPr lang="en-US"/>
              <a:pPr>
                <a:defRPr/>
              </a:pPr>
              <a:t>‹#›</a:t>
            </a:fld>
            <a:endParaRPr 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smtClean="0">
                <a:cs typeface="Arial" charset="0"/>
              </a:defRPr>
            </a:lvl1pPr>
          </a:lstStyle>
          <a:p>
            <a:pPr>
              <a:defRPr/>
            </a:pPr>
            <a:fld id="{D4CB9BA6-FDC8-C842-82B5-CE75C1567144}" type="datetimeFigureOut">
              <a:rPr lang="en-US"/>
              <a:pPr>
                <a:defRPr/>
              </a:pPr>
              <a:t>10/23/18</a:t>
            </a:fld>
            <a:endParaRPr lang="en-US"/>
          </a:p>
        </p:txBody>
      </p:sp>
    </p:spTree>
    <p:extLst>
      <p:ext uri="{BB962C8B-B14F-4D97-AF65-F5344CB8AC3E}">
        <p14:creationId xmlns:p14="http://schemas.microsoft.com/office/powerpoint/2010/main" val="36117802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x">
  <p:cSld name="2_Titre et puces - Gauch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8" name="Shape 128"/>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29" name="Shape 129"/>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30"/>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5BBFC53A-1071-488D-915F-961BB4BA98CF}" type="slidenum">
              <a:rPr lang="en-US"/>
              <a:pPr/>
              <a:t>‹#›</a:t>
            </a:fld>
            <a:endParaRPr lang="en-US"/>
          </a:p>
        </p:txBody>
      </p:sp>
    </p:spTree>
    <p:extLst>
      <p:ext uri="{BB962C8B-B14F-4D97-AF65-F5344CB8AC3E}">
        <p14:creationId xmlns:p14="http://schemas.microsoft.com/office/powerpoint/2010/main" val="2648539708"/>
      </p:ext>
    </p:extLst>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type="tx">
  <p:cSld name="12_Fireball copie">
    <p:bg>
      <p:bgPr>
        <a:solidFill>
          <a:srgbClr val="000000"/>
        </a:solidFill>
        <a:effectLst/>
      </p:bgPr>
    </p:bg>
    <p:spTree>
      <p:nvGrpSpPr>
        <p:cNvPr id="1" name=""/>
        <p:cNvGrpSpPr/>
        <p:nvPr/>
      </p:nvGrpSpPr>
      <p:grpSpPr>
        <a:xfrm>
          <a:off x="0" y="0"/>
          <a:ext cx="0" cy="0"/>
          <a:chOff x="0" y="0"/>
          <a:chExt cx="0" cy="0"/>
        </a:xfrm>
      </p:grpSpPr>
      <p:sp>
        <p:nvSpPr>
          <p:cNvPr id="137" name="Shape 137"/>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38" name="Shape 138"/>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39"/>
          <p:cNvSpPr>
            <a:spLocks noGrp="1"/>
          </p:cNvSpPr>
          <p:nvPr>
            <p:ph type="sldNum" sz="quarter" idx="10"/>
          </p:nvPr>
        </p:nvSpPr>
        <p:spPr>
          <a:xfrm>
            <a:off x="7310438" y="6361113"/>
            <a:ext cx="390525" cy="384175"/>
          </a:xfrm>
        </p:spPr>
        <p:txBody>
          <a:bodyPr anchor="ctr"/>
          <a:lstStyle>
            <a:lvl1pPr hangingPunct="1">
              <a:defRPr sz="1700">
                <a:solidFill>
                  <a:srgbClr val="FFFED5"/>
                </a:solidFill>
                <a:latin typeface="Arial" charset="0"/>
                <a:cs typeface="Arial" charset="0"/>
                <a:sym typeface="Arial" charset="0"/>
              </a:defRPr>
            </a:lvl1pPr>
          </a:lstStyle>
          <a:p>
            <a:fld id="{F3B8C781-753C-4D7C-8555-C0E8068F96D5}" type="slidenum">
              <a:rPr lang="en-US"/>
              <a:pPr/>
              <a:t>‹#›</a:t>
            </a:fld>
            <a:endParaRPr lang="en-US"/>
          </a:p>
        </p:txBody>
      </p:sp>
    </p:spTree>
    <p:extLst>
      <p:ext uri="{BB962C8B-B14F-4D97-AF65-F5344CB8AC3E}">
        <p14:creationId xmlns:p14="http://schemas.microsoft.com/office/powerpoint/2010/main" val="1352981271"/>
      </p:ext>
    </p:extLst>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type="tx">
  <p:cSld name="1_Titre et puces - Gauche cop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6" name="Shape 146"/>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147" name="Shape 147"/>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48"/>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F9628BCA-F7A2-4068-B3CF-7FD15DD3A717}" type="slidenum">
              <a:rPr lang="en-US"/>
              <a:pPr/>
              <a:t>‹#›</a:t>
            </a:fld>
            <a:endParaRPr lang="en-US"/>
          </a:p>
        </p:txBody>
      </p:sp>
    </p:spTree>
    <p:extLst>
      <p:ext uri="{BB962C8B-B14F-4D97-AF65-F5344CB8AC3E}">
        <p14:creationId xmlns:p14="http://schemas.microsoft.com/office/powerpoint/2010/main" val="3179265187"/>
      </p:ext>
    </p:extLst>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type="tx">
  <p:cSld name="Titre et puces - Gauche copie 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5" name="Shape 155"/>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56" name="Shape 156"/>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57"/>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C0465C2F-7A3E-41FD-BAE4-7AF72F5F5DBE}" type="slidenum">
              <a:rPr lang="en-US"/>
              <a:pPr/>
              <a:t>‹#›</a:t>
            </a:fld>
            <a:endParaRPr lang="en-US"/>
          </a:p>
        </p:txBody>
      </p:sp>
    </p:spTree>
    <p:extLst>
      <p:ext uri="{BB962C8B-B14F-4D97-AF65-F5344CB8AC3E}">
        <p14:creationId xmlns:p14="http://schemas.microsoft.com/office/powerpoint/2010/main" val="2689091707"/>
      </p:ext>
    </p:extLst>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type="tx">
  <p:cSld name="Titre et puces - Gauche copie 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64" name="Shape 164"/>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65" name="Shape 165"/>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66"/>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C2D7B8CC-10FD-4091-8D8B-9478C7EC8E18}" type="slidenum">
              <a:rPr lang="en-US"/>
              <a:pPr/>
              <a:t>‹#›</a:t>
            </a:fld>
            <a:endParaRPr lang="en-US"/>
          </a:p>
        </p:txBody>
      </p:sp>
    </p:spTree>
    <p:extLst>
      <p:ext uri="{BB962C8B-B14F-4D97-AF65-F5344CB8AC3E}">
        <p14:creationId xmlns:p14="http://schemas.microsoft.com/office/powerpoint/2010/main" val="825599748"/>
      </p:ext>
    </p:extLst>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type="tx">
  <p:cSld name="2_Fireball - No Graphics">
    <p:bg>
      <p:bgPr>
        <a:solidFill>
          <a:srgbClr val="000000"/>
        </a:solidFill>
        <a:effectLst/>
      </p:bgPr>
    </p:bg>
    <p:spTree>
      <p:nvGrpSpPr>
        <p:cNvPr id="1" name=""/>
        <p:cNvGrpSpPr/>
        <p:nvPr/>
      </p:nvGrpSpPr>
      <p:grpSpPr>
        <a:xfrm>
          <a:off x="0" y="0"/>
          <a:ext cx="0" cy="0"/>
          <a:chOff x="0" y="0"/>
          <a:chExt cx="0" cy="0"/>
        </a:xfrm>
      </p:grpSpPr>
      <p:sp>
        <p:nvSpPr>
          <p:cNvPr id="173" name="Shape 173"/>
          <p:cNvSpPr>
            <a:spLocks noGrp="1"/>
          </p:cNvSpPr>
          <p:nvPr>
            <p:ph type="title"/>
          </p:nvPr>
        </p:nvSpPr>
        <p:spPr>
          <a:xfrm>
            <a:off x="685800" y="0"/>
            <a:ext cx="7772400" cy="1524000"/>
          </a:xfrm>
          <a:prstGeom prst="rect">
            <a:avLst/>
          </a:prstGeom>
        </p:spPr>
        <p:txBody>
          <a:bodyPr anchor="b"/>
          <a:lstStyle>
            <a:lvl1pPr marL="41259" marR="41259" algn="r">
              <a:defRPr sz="4200" b="0" i="1">
                <a:solidFill>
                  <a:srgbClr val="FFD479"/>
                </a:solidFill>
                <a:uFill>
                  <a:solidFill>
                    <a:srgbClr val="FFD479"/>
                  </a:solidFill>
                </a:uFill>
                <a:latin typeface="Times New Roman"/>
                <a:ea typeface="Times New Roman"/>
                <a:cs typeface="Times New Roman"/>
                <a:sym typeface="Times New Roman"/>
              </a:defRPr>
            </a:lvl1pPr>
          </a:lstStyle>
          <a:p>
            <a:r>
              <a:t>Texte du titre</a:t>
            </a:r>
          </a:p>
        </p:txBody>
      </p:sp>
      <p:sp>
        <p:nvSpPr>
          <p:cNvPr id="174" name="Shape 174"/>
          <p:cNvSpPr>
            <a:spLocks noGrp="1"/>
          </p:cNvSpPr>
          <p:nvPr>
            <p:ph type="body" idx="1"/>
          </p:nvPr>
        </p:nvSpPr>
        <p:spPr>
          <a:xfrm>
            <a:off x="685800" y="2057400"/>
            <a:ext cx="7772400" cy="4800600"/>
          </a:xfrm>
          <a:prstGeom prst="rect">
            <a:avLst/>
          </a:prstGeom>
        </p:spPr>
        <p:txBody>
          <a:bodyPr/>
          <a:lstStyle>
            <a:lvl1pPr marL="384023" marR="41259">
              <a:lnSpc>
                <a:spcPct val="100000"/>
              </a:lnSpc>
              <a:spcBef>
                <a:spcPts val="700"/>
              </a:spcBef>
              <a:buClr>
                <a:srgbClr val="FFD479"/>
              </a:buClr>
              <a:buFont typeface="Times New Roman"/>
              <a:buChar char="•"/>
              <a:defRPr sz="3000">
                <a:solidFill>
                  <a:srgbClr val="FFFED5"/>
                </a:solidFill>
                <a:uFill>
                  <a:solidFill>
                    <a:srgbClr val="FFFED5"/>
                  </a:solidFill>
                </a:uFill>
                <a:latin typeface="Times New Roman"/>
                <a:ea typeface="Times New Roman"/>
                <a:cs typeface="Times New Roman"/>
                <a:sym typeface="Times New Roman"/>
              </a:defRPr>
            </a:lvl1pPr>
            <a:lvl2pPr marL="783905" marR="41259">
              <a:lnSpc>
                <a:spcPct val="100000"/>
              </a:lnSpc>
              <a:buClr>
                <a:srgbClr val="FFD479"/>
              </a:buClr>
              <a:buSzPct val="100000"/>
              <a:buFont typeface="Times New Roman"/>
              <a:buChar char="–"/>
              <a:defRPr>
                <a:solidFill>
                  <a:srgbClr val="FFFED5"/>
                </a:solidFill>
                <a:uFill>
                  <a:solidFill>
                    <a:srgbClr val="FFFED5"/>
                  </a:solidFill>
                </a:uFill>
                <a:latin typeface="Times New Roman"/>
                <a:ea typeface="Times New Roman"/>
                <a:cs typeface="Times New Roman"/>
                <a:sym typeface="Times New Roman"/>
              </a:defRPr>
            </a:lvl2pPr>
            <a:lvl3pPr marL="1183789" marR="41259">
              <a:lnSpc>
                <a:spcPct val="100000"/>
              </a:lnSpc>
              <a:buClr>
                <a:srgbClr val="FFD479"/>
              </a:buClr>
              <a:buSzPct val="100000"/>
              <a:buFont typeface="Times New Roman"/>
              <a:buChar char="•"/>
              <a:defRPr sz="2200">
                <a:solidFill>
                  <a:srgbClr val="FFFED5"/>
                </a:solidFill>
                <a:uFill>
                  <a:solidFill>
                    <a:srgbClr val="FFFED5"/>
                  </a:solidFill>
                </a:uFill>
                <a:latin typeface="Times New Roman"/>
                <a:ea typeface="Times New Roman"/>
                <a:cs typeface="Times New Roman"/>
                <a:sym typeface="Times New Roman"/>
              </a:defRPr>
            </a:lvl3pPr>
            <a:lvl4pPr marL="1640803" marR="41259">
              <a:lnSpc>
                <a:spcPct val="100000"/>
              </a:lnSpc>
              <a:buClr>
                <a:srgbClr val="FFD479"/>
              </a:buClr>
              <a:buFont typeface="Times New Roman"/>
              <a:defRPr sz="1800">
                <a:solidFill>
                  <a:srgbClr val="FFFED5"/>
                </a:solidFill>
                <a:uFill>
                  <a:solidFill>
                    <a:srgbClr val="FFFED5"/>
                  </a:solidFill>
                </a:uFill>
                <a:latin typeface="Times New Roman"/>
                <a:ea typeface="Times New Roman"/>
                <a:cs typeface="Times New Roman"/>
                <a:sym typeface="Times New Roman"/>
              </a:defRPr>
            </a:lvl4pPr>
            <a:lvl5pPr marL="2097817" marR="41259">
              <a:lnSpc>
                <a:spcPct val="100000"/>
              </a:lnSpc>
              <a:buClr>
                <a:srgbClr val="FFD479"/>
              </a:buClr>
              <a:buFont typeface="Times New Roman"/>
              <a:buChar char="•"/>
              <a:defRPr sz="1800">
                <a:solidFill>
                  <a:srgbClr val="FFFED5"/>
                </a:solidFill>
                <a:uFill>
                  <a:solidFill>
                    <a:srgbClr val="FFFED5"/>
                  </a:solidFill>
                </a:uFill>
                <a:latin typeface="Times New Roman"/>
                <a:ea typeface="Times New Roman"/>
                <a:cs typeface="Times New Roman"/>
                <a:sym typeface="Times New Roman"/>
              </a:defRPr>
            </a:lvl5pPr>
          </a:lstStyle>
          <a:p>
            <a:r>
              <a:t>Texte niveau 1</a:t>
            </a:r>
          </a:p>
          <a:p>
            <a:pPr lvl="1"/>
            <a:r>
              <a:t>Texte niveau 2</a:t>
            </a:r>
          </a:p>
          <a:p>
            <a:pPr lvl="2"/>
            <a:r>
              <a:t>Texte niveau 3</a:t>
            </a:r>
          </a:p>
          <a:p>
            <a:pPr lvl="3"/>
            <a:r>
              <a:t>Texte niveau 4</a:t>
            </a:r>
          </a:p>
          <a:p>
            <a:pPr lvl="4"/>
            <a:r>
              <a:t>Texte niveau 5</a:t>
            </a:r>
          </a:p>
        </p:txBody>
      </p:sp>
      <p:sp>
        <p:nvSpPr>
          <p:cNvPr id="4" name="Shape 175"/>
          <p:cNvSpPr>
            <a:spLocks noGrp="1"/>
          </p:cNvSpPr>
          <p:nvPr>
            <p:ph type="sldNum" sz="quarter" idx="10"/>
          </p:nvPr>
        </p:nvSpPr>
        <p:spPr>
          <a:xfrm>
            <a:off x="4356100" y="6388100"/>
            <a:ext cx="428625" cy="438150"/>
          </a:xfrm>
        </p:spPr>
        <p:txBody>
          <a:bodyPr/>
          <a:lstStyle>
            <a:lvl1pPr hangingPunct="1">
              <a:defRPr sz="2200">
                <a:solidFill>
                  <a:srgbClr val="FFFED5"/>
                </a:solidFill>
                <a:latin typeface="Times New Roman" pitchFamily="18" charset="0"/>
                <a:cs typeface="Times New Roman" pitchFamily="18" charset="0"/>
                <a:sym typeface="Times New Roman" pitchFamily="18" charset="0"/>
              </a:defRPr>
            </a:lvl1pPr>
          </a:lstStyle>
          <a:p>
            <a:fld id="{C6FD4F41-D5AA-41BC-BA9A-2275DB2C3565}" type="slidenum">
              <a:rPr lang="en-US"/>
              <a:pPr/>
              <a:t>‹#›</a:t>
            </a:fld>
            <a:endParaRPr lang="en-US"/>
          </a:p>
        </p:txBody>
      </p:sp>
    </p:spTree>
    <p:extLst>
      <p:ext uri="{BB962C8B-B14F-4D97-AF65-F5344CB8AC3E}">
        <p14:creationId xmlns:p14="http://schemas.microsoft.com/office/powerpoint/2010/main" val="3040839004"/>
      </p:ext>
    </p:extLst>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type="tx">
  <p:cSld name="Titre et puces - Gauche copie 1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2" name="Shape 182"/>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83" name="Shape 183"/>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84"/>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AB775A9F-E766-4450-B314-611F0F9C2B83}" type="slidenum">
              <a:rPr lang="en-US"/>
              <a:pPr/>
              <a:t>‹#›</a:t>
            </a:fld>
            <a:endParaRPr lang="en-US"/>
          </a:p>
        </p:txBody>
      </p:sp>
    </p:spTree>
    <p:extLst>
      <p:ext uri="{BB962C8B-B14F-4D97-AF65-F5344CB8AC3E}">
        <p14:creationId xmlns:p14="http://schemas.microsoft.com/office/powerpoint/2010/main" val="2578525873"/>
      </p:ext>
    </p:extLst>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type="tx">
  <p:cSld name="Titre et puces - Gauche copie 1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1" name="Shape 191"/>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192" name="Shape 192"/>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193"/>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FF55AF3F-156D-444C-9A3D-525CC95CB5CF}" type="slidenum">
              <a:rPr lang="en-US"/>
              <a:pPr/>
              <a:t>‹#›</a:t>
            </a:fld>
            <a:endParaRPr lang="en-US"/>
          </a:p>
        </p:txBody>
      </p:sp>
    </p:spTree>
    <p:extLst>
      <p:ext uri="{BB962C8B-B14F-4D97-AF65-F5344CB8AC3E}">
        <p14:creationId xmlns:p14="http://schemas.microsoft.com/office/powerpoint/2010/main" val="2670497301"/>
      </p:ext>
    </p:extLst>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type="tx">
  <p:cSld name="1_Titre et puces - Gauche copie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0" name="Shape 200"/>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01" name="Shape 201"/>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02"/>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85BB3D9A-BC41-4AFC-8455-11300853F2AF}" type="slidenum">
              <a:rPr lang="en-US"/>
              <a:pPr/>
              <a:t>‹#›</a:t>
            </a:fld>
            <a:endParaRPr lang="en-US"/>
          </a:p>
        </p:txBody>
      </p:sp>
    </p:spTree>
    <p:extLst>
      <p:ext uri="{BB962C8B-B14F-4D97-AF65-F5344CB8AC3E}">
        <p14:creationId xmlns:p14="http://schemas.microsoft.com/office/powerpoint/2010/main" val="3321272324"/>
      </p:ext>
    </p:extLst>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type="tx">
  <p:cSld name="1_Titre et puces - Gauche copi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9" name="Shape 209"/>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10" name="Shape 210"/>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11"/>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C3864452-495C-48B9-8DD1-B63EFAC7493A}" type="slidenum">
              <a:rPr lang="en-US"/>
              <a:pPr/>
              <a:t>‹#›</a:t>
            </a:fld>
            <a:endParaRPr lang="en-US"/>
          </a:p>
        </p:txBody>
      </p:sp>
    </p:spTree>
    <p:extLst>
      <p:ext uri="{BB962C8B-B14F-4D97-AF65-F5344CB8AC3E}">
        <p14:creationId xmlns:p14="http://schemas.microsoft.com/office/powerpoint/2010/main" val="3156291613"/>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smtClean="0"/>
            </a:lvl1pPr>
          </a:lstStyle>
          <a:p>
            <a:pPr>
              <a:defRPr/>
            </a:pPr>
            <a:fld id="{5C4F0D9C-A01D-8A46-9275-793E501870BC}"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smtClean="0">
                <a:cs typeface="Arial" charset="0"/>
              </a:defRPr>
            </a:lvl1pPr>
          </a:lstStyle>
          <a:p>
            <a:pPr>
              <a:defRPr/>
            </a:pPr>
            <a:fld id="{EB6C3743-ECD6-0243-835E-D6404E2D8819}" type="datetimeFigureOut">
              <a:rPr lang="en-US"/>
              <a:pPr>
                <a:defRPr/>
              </a:pPr>
              <a:t>10/23/18</a:t>
            </a:fld>
            <a:endParaRPr lang="en-US"/>
          </a:p>
        </p:txBody>
      </p:sp>
    </p:spTree>
    <p:extLst>
      <p:ext uri="{BB962C8B-B14F-4D97-AF65-F5344CB8AC3E}">
        <p14:creationId xmlns:p14="http://schemas.microsoft.com/office/powerpoint/2010/main" val="136749772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x">
  <p:cSld name="1_Titre et puces - Gauche copi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18" name="Shape 218"/>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19" name="Shape 219"/>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20"/>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61ACDCE2-DB5B-454E-8F6E-E800FAA8685B}" type="slidenum">
              <a:rPr lang="en-US"/>
              <a:pPr/>
              <a:t>‹#›</a:t>
            </a:fld>
            <a:endParaRPr lang="en-US"/>
          </a:p>
        </p:txBody>
      </p:sp>
    </p:spTree>
    <p:extLst>
      <p:ext uri="{BB962C8B-B14F-4D97-AF65-F5344CB8AC3E}">
        <p14:creationId xmlns:p14="http://schemas.microsoft.com/office/powerpoint/2010/main" val="685639332"/>
      </p:ext>
    </p:extLst>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type="tx">
  <p:cSld name="1_Titre et puces - Gauche copi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27" name="Shape 227"/>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28" name="Shape 228"/>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29"/>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F1E66F0D-755C-47E1-A48B-380F61382695}" type="slidenum">
              <a:rPr lang="en-US"/>
              <a:pPr/>
              <a:t>‹#›</a:t>
            </a:fld>
            <a:endParaRPr lang="en-US"/>
          </a:p>
        </p:txBody>
      </p:sp>
    </p:spTree>
    <p:extLst>
      <p:ext uri="{BB962C8B-B14F-4D97-AF65-F5344CB8AC3E}">
        <p14:creationId xmlns:p14="http://schemas.microsoft.com/office/powerpoint/2010/main" val="1697500773"/>
      </p:ext>
    </p:extLst>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type="tx">
  <p:cSld name="1_Titre et puces - Gauche copie 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36" name="Shape 236"/>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37" name="Shape 237"/>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38"/>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17401D1E-F63A-4555-9854-A961D2B18BAB}" type="slidenum">
              <a:rPr lang="en-US"/>
              <a:pPr/>
              <a:t>‹#›</a:t>
            </a:fld>
            <a:endParaRPr lang="en-US"/>
          </a:p>
        </p:txBody>
      </p:sp>
    </p:spTree>
    <p:extLst>
      <p:ext uri="{BB962C8B-B14F-4D97-AF65-F5344CB8AC3E}">
        <p14:creationId xmlns:p14="http://schemas.microsoft.com/office/powerpoint/2010/main" val="3001516339"/>
      </p:ext>
    </p:extLst>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type="tx">
  <p:cSld name="Titre et puces - Gauche copie 1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45" name="Shape 245"/>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246" name="Shape 246"/>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47"/>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7A382B4C-256A-4898-AD97-F045D00E22FC}" type="slidenum">
              <a:rPr lang="en-US"/>
              <a:pPr/>
              <a:t>‹#›</a:t>
            </a:fld>
            <a:endParaRPr lang="en-US"/>
          </a:p>
        </p:txBody>
      </p:sp>
    </p:spTree>
    <p:extLst>
      <p:ext uri="{BB962C8B-B14F-4D97-AF65-F5344CB8AC3E}">
        <p14:creationId xmlns:p14="http://schemas.microsoft.com/office/powerpoint/2010/main" val="836818020"/>
      </p:ext>
    </p:extLst>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type="tx">
  <p:cSld name="Titre et puces - Gauche copie 1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54" name="Shape 254"/>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255" name="Shape 255"/>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56"/>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4A9EF011-D60A-40AD-9C3C-2545E239B8B1}" type="slidenum">
              <a:rPr lang="en-US"/>
              <a:pPr/>
              <a:t>‹#›</a:t>
            </a:fld>
            <a:endParaRPr lang="en-US"/>
          </a:p>
        </p:txBody>
      </p:sp>
    </p:spTree>
    <p:extLst>
      <p:ext uri="{BB962C8B-B14F-4D97-AF65-F5344CB8AC3E}">
        <p14:creationId xmlns:p14="http://schemas.microsoft.com/office/powerpoint/2010/main" val="3482033466"/>
      </p:ext>
    </p:extLst>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type="tx">
  <p:cSld name="1_Titre et puces - Gauche copie 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63" name="Shape 263"/>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64" name="Shape 264"/>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65"/>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5D4D756C-C673-46AE-ABF0-B78CB99CBAC4}" type="slidenum">
              <a:rPr lang="en-US"/>
              <a:pPr/>
              <a:t>‹#›</a:t>
            </a:fld>
            <a:endParaRPr lang="en-US"/>
          </a:p>
        </p:txBody>
      </p:sp>
    </p:spTree>
    <p:extLst>
      <p:ext uri="{BB962C8B-B14F-4D97-AF65-F5344CB8AC3E}">
        <p14:creationId xmlns:p14="http://schemas.microsoft.com/office/powerpoint/2010/main" val="2723614428"/>
      </p:ext>
    </p:extLst>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type="tx">
  <p:cSld name="1_Titre et puces - Gauche copie 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72" name="Shape 272"/>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73" name="Shape 273"/>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74"/>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3AA6A771-1394-4F32-8DC9-1B48DD27A2C1}" type="slidenum">
              <a:rPr lang="en-US"/>
              <a:pPr/>
              <a:t>‹#›</a:t>
            </a:fld>
            <a:endParaRPr lang="en-US"/>
          </a:p>
        </p:txBody>
      </p:sp>
    </p:spTree>
    <p:extLst>
      <p:ext uri="{BB962C8B-B14F-4D97-AF65-F5344CB8AC3E}">
        <p14:creationId xmlns:p14="http://schemas.microsoft.com/office/powerpoint/2010/main" val="77387580"/>
      </p:ext>
    </p:extLst>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type="tx">
  <p:cSld name="1_Titre et puces - Gauche copie 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81" name="Shape 281"/>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282" name="Shape 282"/>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83"/>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C272D30B-4E5F-427E-B884-2E8C0CDDF08B}" type="slidenum">
              <a:rPr lang="en-US"/>
              <a:pPr/>
              <a:t>‹#›</a:t>
            </a:fld>
            <a:endParaRPr lang="en-US"/>
          </a:p>
        </p:txBody>
      </p:sp>
    </p:spTree>
    <p:extLst>
      <p:ext uri="{BB962C8B-B14F-4D97-AF65-F5344CB8AC3E}">
        <p14:creationId xmlns:p14="http://schemas.microsoft.com/office/powerpoint/2010/main" val="606320881"/>
      </p:ext>
    </p:extLst>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type="tx">
  <p:cSld name="Titre et puces - Gauche copie 1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90" name="Shape 290"/>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291" name="Shape 291"/>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292"/>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8D505687-4F4C-4249-AE7E-F292BFF7D9F6}" type="slidenum">
              <a:rPr lang="en-US"/>
              <a:pPr/>
              <a:t>‹#›</a:t>
            </a:fld>
            <a:endParaRPr lang="en-US"/>
          </a:p>
        </p:txBody>
      </p:sp>
    </p:spTree>
    <p:extLst>
      <p:ext uri="{BB962C8B-B14F-4D97-AF65-F5344CB8AC3E}">
        <p14:creationId xmlns:p14="http://schemas.microsoft.com/office/powerpoint/2010/main" val="3607070906"/>
      </p:ext>
    </p:extLst>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type="tx">
  <p:cSld name="Titre et puces - Gauche copie 1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99" name="Shape 299"/>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00" name="Shape 300"/>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01"/>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6C00364E-2A63-4227-A759-8ED82EDED799}" type="slidenum">
              <a:rPr lang="en-US"/>
              <a:pPr/>
              <a:t>‹#›</a:t>
            </a:fld>
            <a:endParaRPr lang="en-US"/>
          </a:p>
        </p:txBody>
      </p:sp>
    </p:spTree>
    <p:extLst>
      <p:ext uri="{BB962C8B-B14F-4D97-AF65-F5344CB8AC3E}">
        <p14:creationId xmlns:p14="http://schemas.microsoft.com/office/powerpoint/2010/main" val="198350832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smtClean="0">
                <a:cs typeface="Arial" charset="0"/>
              </a:defRPr>
            </a:lvl1pPr>
          </a:lstStyle>
          <a:p>
            <a:pPr>
              <a:defRPr/>
            </a:pPr>
            <a:fld id="{15920306-9368-CE44-830E-8F0197F972FE}" type="datetimeFigureOut">
              <a:rPr lang="en-US"/>
              <a:pPr>
                <a:defRPr/>
              </a:pPr>
              <a:t>10/23/18</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smtClean="0"/>
            </a:lvl1pPr>
          </a:lstStyle>
          <a:p>
            <a:pPr>
              <a:defRPr/>
            </a:pPr>
            <a:fld id="{B3C8340D-AA00-CA44-9186-DDE564ED5175}" type="slidenum">
              <a:rPr lang="en-US"/>
              <a:pPr>
                <a:defRPr/>
              </a:pPr>
              <a:t>‹#›</a:t>
            </a:fld>
            <a:endParaRPr lang="en-US"/>
          </a:p>
        </p:txBody>
      </p:sp>
    </p:spTree>
    <p:extLst>
      <p:ext uri="{BB962C8B-B14F-4D97-AF65-F5344CB8AC3E}">
        <p14:creationId xmlns:p14="http://schemas.microsoft.com/office/powerpoint/2010/main" val="106854482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x">
  <p:cSld name="Titre et puces - Gauche copie 1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8" name="Shape 308"/>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09" name="Shape 309"/>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10"/>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2D7A45E2-6E5C-4680-8855-18AD66B1F4F6}" type="slidenum">
              <a:rPr lang="en-US"/>
              <a:pPr/>
              <a:t>‹#›</a:t>
            </a:fld>
            <a:endParaRPr lang="en-US"/>
          </a:p>
        </p:txBody>
      </p:sp>
    </p:spTree>
    <p:extLst>
      <p:ext uri="{BB962C8B-B14F-4D97-AF65-F5344CB8AC3E}">
        <p14:creationId xmlns:p14="http://schemas.microsoft.com/office/powerpoint/2010/main" val="900619266"/>
      </p:ext>
    </p:extLst>
  </p:cSld>
  <p:clrMapOvr>
    <a:masterClrMapping/>
  </p:clrMapOvr>
  <p:transition spd="med"/>
</p:sldLayout>
</file>

<file path=ppt/slideLayouts/slideLayout81.xml><?xml version="1.0" encoding="utf-8"?>
<p:sldLayout xmlns:a="http://schemas.openxmlformats.org/drawingml/2006/main" xmlns:r="http://schemas.openxmlformats.org/officeDocument/2006/relationships" xmlns:p="http://schemas.openxmlformats.org/presentationml/2006/main" type="tx">
  <p:cSld name="Titre et puces - Gauche copie 1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17" name="Shape 317"/>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18" name="Shape 318"/>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19"/>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74D888AC-9887-4DC2-9D68-D88D8D3A2567}" type="slidenum">
              <a:rPr lang="en-US"/>
              <a:pPr/>
              <a:t>‹#›</a:t>
            </a:fld>
            <a:endParaRPr lang="en-US"/>
          </a:p>
        </p:txBody>
      </p:sp>
    </p:spTree>
    <p:extLst>
      <p:ext uri="{BB962C8B-B14F-4D97-AF65-F5344CB8AC3E}">
        <p14:creationId xmlns:p14="http://schemas.microsoft.com/office/powerpoint/2010/main" val="4026968923"/>
      </p:ext>
    </p:extLst>
  </p:cSld>
  <p:clrMapOvr>
    <a:masterClrMapping/>
  </p:clrMapOvr>
  <p:transition spd="med"/>
</p:sldLayout>
</file>

<file path=ppt/slideLayouts/slideLayout82.xml><?xml version="1.0" encoding="utf-8"?>
<p:sldLayout xmlns:a="http://schemas.openxmlformats.org/drawingml/2006/main" xmlns:r="http://schemas.openxmlformats.org/officeDocument/2006/relationships" xmlns:p="http://schemas.openxmlformats.org/presentationml/2006/main" type="tx">
  <p:cSld name="Titre et puces - Gauche copie 1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26" name="Shape 326"/>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27" name="Shape 327"/>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28"/>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3477BA9C-6A26-4D21-A7A4-1AA20584CFB9}" type="slidenum">
              <a:rPr lang="en-US"/>
              <a:pPr/>
              <a:t>‹#›</a:t>
            </a:fld>
            <a:endParaRPr lang="en-US"/>
          </a:p>
        </p:txBody>
      </p:sp>
    </p:spTree>
    <p:extLst>
      <p:ext uri="{BB962C8B-B14F-4D97-AF65-F5344CB8AC3E}">
        <p14:creationId xmlns:p14="http://schemas.microsoft.com/office/powerpoint/2010/main" val="2121600915"/>
      </p:ext>
    </p:extLst>
  </p:cSld>
  <p:clrMapOvr>
    <a:masterClrMapping/>
  </p:clrMapOvr>
  <p:transition spd="med"/>
</p:sldLayout>
</file>

<file path=ppt/slideLayouts/slideLayout83.xml><?xml version="1.0" encoding="utf-8"?>
<p:sldLayout xmlns:a="http://schemas.openxmlformats.org/drawingml/2006/main" xmlns:r="http://schemas.openxmlformats.org/officeDocument/2006/relationships" xmlns:p="http://schemas.openxmlformats.org/presentationml/2006/main" type="tx">
  <p:cSld name="1_Titre et puces - Gauche copie 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35" name="Shape 335"/>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336" name="Shape 336"/>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37"/>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301FB619-E417-4A88-B55C-5D860C411D8D}" type="slidenum">
              <a:rPr lang="en-US"/>
              <a:pPr/>
              <a:t>‹#›</a:t>
            </a:fld>
            <a:endParaRPr lang="en-US"/>
          </a:p>
        </p:txBody>
      </p:sp>
    </p:spTree>
    <p:extLst>
      <p:ext uri="{BB962C8B-B14F-4D97-AF65-F5344CB8AC3E}">
        <p14:creationId xmlns:p14="http://schemas.microsoft.com/office/powerpoint/2010/main" val="3857680938"/>
      </p:ext>
    </p:extLst>
  </p:cSld>
  <p:clrMapOvr>
    <a:masterClrMapping/>
  </p:clrMapOvr>
  <p:transition spd="med"/>
</p:sldLayout>
</file>

<file path=ppt/slideLayouts/slideLayout84.xml><?xml version="1.0" encoding="utf-8"?>
<p:sldLayout xmlns:a="http://schemas.openxmlformats.org/drawingml/2006/main" xmlns:r="http://schemas.openxmlformats.org/officeDocument/2006/relationships" xmlns:p="http://schemas.openxmlformats.org/presentationml/2006/main" type="tx">
  <p:cSld name="1_Titre et puces - Gauche copie 1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4" name="Shape 344"/>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345" name="Shape 345"/>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46"/>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1559833A-5C39-47B1-9F6D-B46F59309317}" type="slidenum">
              <a:rPr lang="en-US"/>
              <a:pPr/>
              <a:t>‹#›</a:t>
            </a:fld>
            <a:endParaRPr lang="en-US"/>
          </a:p>
        </p:txBody>
      </p:sp>
    </p:spTree>
    <p:extLst>
      <p:ext uri="{BB962C8B-B14F-4D97-AF65-F5344CB8AC3E}">
        <p14:creationId xmlns:p14="http://schemas.microsoft.com/office/powerpoint/2010/main" val="986329187"/>
      </p:ext>
    </p:extLst>
  </p:cSld>
  <p:clrMapOvr>
    <a:masterClrMapping/>
  </p:clrMapOvr>
  <p:transition spd="med"/>
</p:sldLayout>
</file>

<file path=ppt/slideLayouts/slideLayout85.xml><?xml version="1.0" encoding="utf-8"?>
<p:sldLayout xmlns:a="http://schemas.openxmlformats.org/drawingml/2006/main" xmlns:r="http://schemas.openxmlformats.org/officeDocument/2006/relationships" xmlns:p="http://schemas.openxmlformats.org/presentationml/2006/main" type="tx">
  <p:cSld name="Titre et puces - Gauche copie 1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53" name="Shape 353"/>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54" name="Shape 354"/>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55"/>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5C3C5E21-03CE-4CF8-BABA-AA272A4B2107}" type="slidenum">
              <a:rPr lang="en-US"/>
              <a:pPr/>
              <a:t>‹#›</a:t>
            </a:fld>
            <a:endParaRPr lang="en-US"/>
          </a:p>
        </p:txBody>
      </p:sp>
    </p:spTree>
    <p:extLst>
      <p:ext uri="{BB962C8B-B14F-4D97-AF65-F5344CB8AC3E}">
        <p14:creationId xmlns:p14="http://schemas.microsoft.com/office/powerpoint/2010/main" val="1132172178"/>
      </p:ext>
    </p:extLst>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type="tx">
  <p:cSld name="Titre et puces - Gauche copie 2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62" name="Shape 362"/>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63" name="Shape 363"/>
          <p:cNvSpPr>
            <a:spLocks noGrp="1"/>
          </p:cNvSpPr>
          <p:nvPr>
            <p:ph type="body" sz="half" idx="1"/>
          </p:nvPr>
        </p:nvSpPr>
        <p:spPr>
          <a:xfrm>
            <a:off x="647700" y="1981200"/>
            <a:ext cx="3835400" cy="4013200"/>
          </a:xfrm>
          <a:prstGeom prst="rect">
            <a:avLst/>
          </a:prstGeom>
          <a:effectLst>
            <a:outerShdw blurRad="25400" dist="25400" dir="18900000" rotWithShape="0">
              <a:srgbClr val="000000">
                <a:alpha val="75000"/>
              </a:srgbClr>
            </a:outerShdw>
          </a:effectLst>
        </p:spPr>
        <p:txBody>
          <a:bodyPr anchor="ctr"/>
          <a:lstStyle>
            <a:lvl1pPr marL="865965"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1pPr>
            <a:lvl2pPr marL="1449928"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2pPr>
            <a:lvl3pPr marL="2033889" marR="0" indent="-485121" defTabSz="317371">
              <a:lnSpc>
                <a:spcPct val="100000"/>
              </a:lnSpc>
              <a:spcBef>
                <a:spcPts val="2500"/>
              </a:spcBef>
              <a:buClrTx/>
              <a:buSzPct val="90000"/>
              <a:buFont typeface="Gill Sans"/>
              <a:buBlip>
                <a:blip r:embed="rId3"/>
              </a:buBlip>
              <a:defRPr sz="2200">
                <a:uFillTx/>
                <a:latin typeface="Monaco"/>
                <a:ea typeface="Monaco"/>
                <a:cs typeface="Monaco"/>
                <a:sym typeface="Monaco"/>
              </a:defRPr>
            </a:lvl3pPr>
            <a:lvl4pPr marL="261784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4pPr>
            <a:lvl5pPr marL="3201809" marR="0" indent="-485121" defTabSz="317371">
              <a:lnSpc>
                <a:spcPct val="100000"/>
              </a:lnSpc>
              <a:spcBef>
                <a:spcPts val="2500"/>
              </a:spcBef>
              <a:buSzPct val="90000"/>
              <a:buFont typeface="Gill Sans"/>
              <a:buBlip>
                <a:blip r:embed="rId3"/>
              </a:buBlip>
              <a:defRPr sz="2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64"/>
          <p:cNvSpPr>
            <a:spLocks noGrp="1"/>
          </p:cNvSpPr>
          <p:nvPr>
            <p:ph type="sldNum" sz="quarter" idx="10"/>
          </p:nvPr>
        </p:nvSpPr>
        <p:spPr>
          <a:xfrm>
            <a:off x="4306888" y="6515100"/>
            <a:ext cx="523875" cy="384175"/>
          </a:xfrm>
        </p:spPr>
        <p:txBody>
          <a:bodyPr/>
          <a:lstStyle>
            <a:lvl1pPr hangingPunct="1">
              <a:defRPr sz="1700">
                <a:solidFill>
                  <a:srgbClr val="FFFFFF"/>
                </a:solidFill>
                <a:latin typeface="Monaco"/>
                <a:ea typeface="Monaco"/>
                <a:cs typeface="Monaco"/>
                <a:sym typeface="Monaco"/>
              </a:defRPr>
            </a:lvl1pPr>
          </a:lstStyle>
          <a:p>
            <a:fld id="{6979F87D-D035-474C-9EB9-FE9874491E56}" type="slidenum">
              <a:rPr lang="en-US"/>
              <a:pPr/>
              <a:t>‹#›</a:t>
            </a:fld>
            <a:endParaRPr lang="en-US"/>
          </a:p>
        </p:txBody>
      </p:sp>
    </p:spTree>
    <p:extLst>
      <p:ext uri="{BB962C8B-B14F-4D97-AF65-F5344CB8AC3E}">
        <p14:creationId xmlns:p14="http://schemas.microsoft.com/office/powerpoint/2010/main" val="1688201226"/>
      </p:ext>
    </p:extLst>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type="tx">
  <p:cSld name="1_Titre et puces - Gauche copie 1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71" name="Shape 371"/>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600" b="0">
                <a:solidFill>
                  <a:srgbClr val="FFFFFF"/>
                </a:solidFill>
                <a:uFillTx/>
                <a:latin typeface="Monaco"/>
                <a:ea typeface="Monaco"/>
                <a:cs typeface="Monaco"/>
                <a:sym typeface="Monaco"/>
              </a:defRPr>
            </a:lvl1pPr>
          </a:lstStyle>
          <a:p>
            <a:r>
              <a:t>Texte du titre</a:t>
            </a:r>
          </a:p>
        </p:txBody>
      </p:sp>
      <p:sp>
        <p:nvSpPr>
          <p:cNvPr id="372" name="Shape 372"/>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18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73"/>
          <p:cNvSpPr>
            <a:spLocks noGrp="1"/>
          </p:cNvSpPr>
          <p:nvPr>
            <p:ph type="sldNum" sz="quarter" idx="10"/>
          </p:nvPr>
        </p:nvSpPr>
        <p:spPr>
          <a:xfrm>
            <a:off x="4403725" y="6553200"/>
            <a:ext cx="336550" cy="250825"/>
          </a:xfrm>
        </p:spPr>
        <p:txBody>
          <a:bodyPr lIns="38084" tIns="38084" rIns="38084" bIns="38084"/>
          <a:lstStyle>
            <a:lvl1pPr hangingPunct="1">
              <a:defRPr sz="1100">
                <a:solidFill>
                  <a:srgbClr val="FFFFFF"/>
                </a:solidFill>
                <a:latin typeface="Monaco"/>
                <a:ea typeface="Monaco"/>
                <a:cs typeface="Monaco"/>
                <a:sym typeface="Monaco"/>
              </a:defRPr>
            </a:lvl1pPr>
          </a:lstStyle>
          <a:p>
            <a:fld id="{C51FC7B6-C73C-4913-B432-317CF6831244}" type="slidenum">
              <a:rPr lang="en-US"/>
              <a:pPr/>
              <a:t>‹#›</a:t>
            </a:fld>
            <a:endParaRPr lang="en-US"/>
          </a:p>
        </p:txBody>
      </p:sp>
    </p:spTree>
    <p:extLst>
      <p:ext uri="{BB962C8B-B14F-4D97-AF65-F5344CB8AC3E}">
        <p14:creationId xmlns:p14="http://schemas.microsoft.com/office/powerpoint/2010/main" val="2960748957"/>
      </p:ext>
    </p:extLst>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type="tx">
  <p:cSld name="Titre et sous-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80" name="Shape 380"/>
          <p:cNvSpPr>
            <a:spLocks noGrp="1"/>
          </p:cNvSpPr>
          <p:nvPr>
            <p:ph type="title"/>
          </p:nvPr>
        </p:nvSpPr>
        <p:spPr>
          <a:xfrm>
            <a:off x="635000" y="1295400"/>
            <a:ext cx="7861300" cy="2146300"/>
          </a:xfrm>
          <a:prstGeom prst="rect">
            <a:avLst/>
          </a:prstGeom>
          <a:effectLst>
            <a:outerShdw blurRad="25400" dist="25400" dir="18900000" rotWithShape="0">
              <a:srgbClr val="000000">
                <a:alpha val="75000"/>
              </a:srgbClr>
            </a:outerShdw>
          </a:effectLst>
        </p:spPr>
        <p:txBody>
          <a:bodyPr lIns="38084" tIns="38084" rIns="38084" bIns="38084" anchor="b"/>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81" name="Shape 381"/>
          <p:cNvSpPr>
            <a:spLocks noGrp="1"/>
          </p:cNvSpPr>
          <p:nvPr>
            <p:ph type="body" sz="quarter" idx="1"/>
          </p:nvPr>
        </p:nvSpPr>
        <p:spPr>
          <a:xfrm>
            <a:off x="635000" y="3530600"/>
            <a:ext cx="7861300" cy="889000"/>
          </a:xfrm>
          <a:prstGeom prst="rect">
            <a:avLst/>
          </a:prstGeom>
          <a:effectLst>
            <a:outerShdw blurRad="25400" dist="25400" dir="18900000" rotWithShape="0">
              <a:srgbClr val="000000">
                <a:alpha val="75000"/>
              </a:srgbClr>
            </a:outerShdw>
          </a:effectLst>
        </p:spPr>
        <p:txBody>
          <a:bodyPr lIns="38084" tIns="38084" rIns="38084" bIns="38084"/>
          <a:lstStyle>
            <a:lvl1pPr marL="0" marR="0" indent="0" algn="ctr" defTabSz="317371">
              <a:lnSpc>
                <a:spcPct val="100000"/>
              </a:lnSpc>
              <a:spcBef>
                <a:spcPts val="0"/>
              </a:spcBef>
              <a:buClrTx/>
              <a:buSzTx/>
              <a:buFontTx/>
              <a:buNone/>
              <a:defRPr sz="2400">
                <a:uFillTx/>
                <a:latin typeface="Monaco"/>
                <a:ea typeface="Monaco"/>
                <a:cs typeface="Monaco"/>
                <a:sym typeface="Monaco"/>
              </a:defRPr>
            </a:lvl1pPr>
            <a:lvl2pPr marL="0" marR="0" indent="0" algn="ctr" defTabSz="317371">
              <a:lnSpc>
                <a:spcPct val="100000"/>
              </a:lnSpc>
              <a:spcBef>
                <a:spcPts val="0"/>
              </a:spcBef>
              <a:buClrTx/>
              <a:buSzTx/>
              <a:buFontTx/>
              <a:buNone/>
              <a:defRPr sz="2400">
                <a:uFillTx/>
                <a:latin typeface="Monaco"/>
                <a:ea typeface="Monaco"/>
                <a:cs typeface="Monaco"/>
                <a:sym typeface="Monaco"/>
              </a:defRPr>
            </a:lvl2pPr>
            <a:lvl3pPr marL="0" marR="0" indent="0" algn="ctr" defTabSz="317371">
              <a:lnSpc>
                <a:spcPct val="100000"/>
              </a:lnSpc>
              <a:spcBef>
                <a:spcPts val="0"/>
              </a:spcBef>
              <a:buClrTx/>
              <a:buSzTx/>
              <a:buFontTx/>
              <a:buNone/>
              <a:defRPr>
                <a:uFillTx/>
                <a:latin typeface="Monaco"/>
                <a:ea typeface="Monaco"/>
                <a:cs typeface="Monaco"/>
                <a:sym typeface="Monaco"/>
              </a:defRPr>
            </a:lvl3pPr>
            <a:lvl4pPr marL="0" marR="0" indent="0" algn="ctr" defTabSz="317371">
              <a:lnSpc>
                <a:spcPct val="100000"/>
              </a:lnSpc>
              <a:spcBef>
                <a:spcPts val="0"/>
              </a:spcBef>
              <a:buSzTx/>
              <a:buNone/>
              <a:defRPr sz="2400">
                <a:uFillTx/>
                <a:latin typeface="Monaco"/>
                <a:ea typeface="Monaco"/>
                <a:cs typeface="Monaco"/>
                <a:sym typeface="Monaco"/>
              </a:defRPr>
            </a:lvl4pPr>
            <a:lvl5pPr marL="0" marR="0" indent="0" algn="ctr" defTabSz="317371">
              <a:lnSpc>
                <a:spcPct val="100000"/>
              </a:lnSpc>
              <a:spcBef>
                <a:spcPts val="0"/>
              </a:spcBef>
              <a:buSzTx/>
              <a:buNone/>
              <a:defRPr sz="2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82"/>
          <p:cNvSpPr>
            <a:spLocks noGrp="1"/>
          </p:cNvSpPr>
          <p:nvPr>
            <p:ph type="sldNum" sz="quarter" idx="10"/>
          </p:nvPr>
        </p:nvSpPr>
        <p:spPr>
          <a:xfrm>
            <a:off x="4322763" y="6553200"/>
            <a:ext cx="498475" cy="358775"/>
          </a:xfrm>
        </p:spPr>
        <p:txBody>
          <a:bodyPr lIns="38084" tIns="38084" rIns="38084" bIns="38084"/>
          <a:lstStyle>
            <a:lvl1pPr hangingPunct="1">
              <a:defRPr sz="1700">
                <a:solidFill>
                  <a:srgbClr val="FFFFFF"/>
                </a:solidFill>
                <a:latin typeface="Monaco"/>
                <a:ea typeface="Monaco"/>
                <a:cs typeface="Monaco"/>
                <a:sym typeface="Monaco"/>
              </a:defRPr>
            </a:lvl1pPr>
          </a:lstStyle>
          <a:p>
            <a:fld id="{0E303C16-B80B-4198-A988-033CC1BE24CF}" type="slidenum">
              <a:rPr lang="en-US"/>
              <a:pPr/>
              <a:t>‹#›</a:t>
            </a:fld>
            <a:endParaRPr lang="en-US"/>
          </a:p>
        </p:txBody>
      </p:sp>
    </p:spTree>
    <p:extLst>
      <p:ext uri="{BB962C8B-B14F-4D97-AF65-F5344CB8AC3E}">
        <p14:creationId xmlns:p14="http://schemas.microsoft.com/office/powerpoint/2010/main" val="1748251212"/>
      </p:ext>
    </p:extLst>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type="tx">
  <p:cSld name="Titre et puces sur 2 colonn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89" name="Shape 389"/>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90" name="Shape 390"/>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numCol="2" spcCol="392905"/>
          <a:lstStyle>
            <a:lvl1pPr marL="670981"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391"/>
          <p:cNvSpPr>
            <a:spLocks noGrp="1"/>
          </p:cNvSpPr>
          <p:nvPr>
            <p:ph type="sldNum" sz="quarter" idx="10"/>
          </p:nvPr>
        </p:nvSpPr>
        <p:spPr>
          <a:xfrm>
            <a:off x="4322763" y="6540500"/>
            <a:ext cx="498475" cy="358775"/>
          </a:xfrm>
        </p:spPr>
        <p:txBody>
          <a:bodyPr lIns="38084" tIns="38084" rIns="38084" bIns="38084"/>
          <a:lstStyle>
            <a:lvl1pPr hangingPunct="1">
              <a:defRPr sz="1700">
                <a:solidFill>
                  <a:srgbClr val="FFFFFF"/>
                </a:solidFill>
                <a:latin typeface="Monaco"/>
                <a:ea typeface="Monaco"/>
                <a:cs typeface="Monaco"/>
                <a:sym typeface="Monaco"/>
              </a:defRPr>
            </a:lvl1pPr>
          </a:lstStyle>
          <a:p>
            <a:fld id="{1173A5C1-18C8-42D6-AC1E-C40C04664039}" type="slidenum">
              <a:rPr lang="en-US"/>
              <a:pPr/>
              <a:t>‹#›</a:t>
            </a:fld>
            <a:endParaRPr lang="en-US"/>
          </a:p>
        </p:txBody>
      </p:sp>
    </p:spTree>
    <p:extLst>
      <p:ext uri="{BB962C8B-B14F-4D97-AF65-F5344CB8AC3E}">
        <p14:creationId xmlns:p14="http://schemas.microsoft.com/office/powerpoint/2010/main" val="409262747"/>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smtClean="0">
                <a:cs typeface="Arial" charset="0"/>
              </a:defRPr>
            </a:lvl1pPr>
          </a:lstStyle>
          <a:p>
            <a:pPr>
              <a:defRPr/>
            </a:pPr>
            <a:fld id="{0665A917-C2F7-0A4B-A4E5-B6FFC10ECEF6}" type="datetimeFigureOut">
              <a:rPr lang="en-US"/>
              <a:pPr>
                <a:defRPr/>
              </a:pPr>
              <a:t>10/23/18</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smtClean="0"/>
            </a:lvl1pPr>
          </a:lstStyle>
          <a:p>
            <a:pPr>
              <a:defRPr/>
            </a:pPr>
            <a:fld id="{86CCA292-E129-AF49-9326-815549005166}" type="slidenum">
              <a:rPr lang="en-US"/>
              <a:pPr>
                <a:defRPr/>
              </a:pPr>
              <a:t>‹#›</a:t>
            </a:fld>
            <a:endParaRPr lang="en-US"/>
          </a:p>
        </p:txBody>
      </p:sp>
    </p:spTree>
    <p:extLst>
      <p:ext uri="{BB962C8B-B14F-4D97-AF65-F5344CB8AC3E}">
        <p14:creationId xmlns:p14="http://schemas.microsoft.com/office/powerpoint/2010/main" val="340562986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x">
  <p:cSld name="Puc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98" name="Shape 398"/>
          <p:cNvSpPr>
            <a:spLocks noGrp="1"/>
          </p:cNvSpPr>
          <p:nvPr>
            <p:ph type="body" idx="1"/>
          </p:nvPr>
        </p:nvSpPr>
        <p:spPr>
          <a:xfrm>
            <a:off x="635000" y="863600"/>
            <a:ext cx="7861300" cy="51435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3800"/>
              </a:spcBef>
              <a:buClrTx/>
              <a:buSzPct val="90000"/>
              <a:buFont typeface="Gill Sans"/>
              <a:buBlip>
                <a:blip r:embed="rId3"/>
              </a:buBlip>
              <a:defRPr sz="2400">
                <a:uFillTx/>
                <a:latin typeface="Monaco"/>
                <a:ea typeface="Monaco"/>
                <a:cs typeface="Monaco"/>
                <a:sym typeface="Monaco"/>
              </a:defRPr>
            </a:lvl1pPr>
            <a:lvl2pPr marL="1159077" marR="0" indent="-410083" defTabSz="317371">
              <a:lnSpc>
                <a:spcPct val="100000"/>
              </a:lnSpc>
              <a:spcBef>
                <a:spcPts val="3800"/>
              </a:spcBef>
              <a:buClrTx/>
              <a:buSzPct val="90000"/>
              <a:buFont typeface="Gill Sans"/>
              <a:buBlip>
                <a:blip r:embed="rId3"/>
              </a:buBlip>
              <a:defRPr sz="2400">
                <a:uFillTx/>
                <a:latin typeface="Monaco"/>
                <a:ea typeface="Monaco"/>
                <a:cs typeface="Monaco"/>
                <a:sym typeface="Monaco"/>
              </a:defRPr>
            </a:lvl2pPr>
            <a:lvl3pPr marL="1616087" marR="0" indent="-410083" defTabSz="317371">
              <a:lnSpc>
                <a:spcPct val="100000"/>
              </a:lnSpc>
              <a:spcBef>
                <a:spcPts val="3800"/>
              </a:spcBef>
              <a:buClrTx/>
              <a:buSzPct val="90000"/>
              <a:buFont typeface="Gill Sans"/>
              <a:buBlip>
                <a:blip r:embed="rId3"/>
              </a:buBlip>
              <a:defRPr>
                <a:uFillTx/>
                <a:latin typeface="Monaco"/>
                <a:ea typeface="Monaco"/>
                <a:cs typeface="Monaco"/>
                <a:sym typeface="Monaco"/>
              </a:defRPr>
            </a:lvl3pPr>
            <a:lvl4pPr marL="2073103" marR="0" indent="-410083" defTabSz="317371">
              <a:lnSpc>
                <a:spcPct val="100000"/>
              </a:lnSpc>
              <a:spcBef>
                <a:spcPts val="3800"/>
              </a:spcBef>
              <a:buSzPct val="90000"/>
              <a:buFont typeface="Gill Sans"/>
              <a:buBlip>
                <a:blip r:embed="rId3"/>
              </a:buBlip>
              <a:defRPr sz="2400">
                <a:uFillTx/>
                <a:latin typeface="Monaco"/>
                <a:ea typeface="Monaco"/>
                <a:cs typeface="Monaco"/>
                <a:sym typeface="Monaco"/>
              </a:defRPr>
            </a:lvl4pPr>
            <a:lvl5pPr marL="2530112" marR="0" indent="-410083" defTabSz="317371">
              <a:lnSpc>
                <a:spcPct val="100000"/>
              </a:lnSpc>
              <a:spcBef>
                <a:spcPts val="3800"/>
              </a:spcBef>
              <a:buSzPct val="90000"/>
              <a:buFont typeface="Gill Sans"/>
              <a:buBlip>
                <a:blip r:embed="rId3"/>
              </a:buBlip>
              <a:defRPr sz="2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3" name="Shape 399"/>
          <p:cNvSpPr>
            <a:spLocks noGrp="1"/>
          </p:cNvSpPr>
          <p:nvPr>
            <p:ph type="sldNum" sz="quarter" idx="10"/>
          </p:nvPr>
        </p:nvSpPr>
        <p:spPr>
          <a:xfrm>
            <a:off x="4322763" y="6540500"/>
            <a:ext cx="498475" cy="358775"/>
          </a:xfrm>
        </p:spPr>
        <p:txBody>
          <a:bodyPr lIns="38084" tIns="38084" rIns="38084" bIns="38084"/>
          <a:lstStyle>
            <a:lvl1pPr hangingPunct="1">
              <a:defRPr sz="1700">
                <a:solidFill>
                  <a:srgbClr val="FFFFFF"/>
                </a:solidFill>
                <a:latin typeface="Monaco"/>
                <a:ea typeface="Monaco"/>
                <a:cs typeface="Monaco"/>
                <a:sym typeface="Monaco"/>
              </a:defRPr>
            </a:lvl1pPr>
          </a:lstStyle>
          <a:p>
            <a:fld id="{4FF6A709-779E-43B2-BFBB-EB42EDCCBE5B}" type="slidenum">
              <a:rPr lang="en-US"/>
              <a:pPr/>
              <a:t>‹#›</a:t>
            </a:fld>
            <a:endParaRPr lang="en-US"/>
          </a:p>
        </p:txBody>
      </p:sp>
    </p:spTree>
    <p:extLst>
      <p:ext uri="{BB962C8B-B14F-4D97-AF65-F5344CB8AC3E}">
        <p14:creationId xmlns:p14="http://schemas.microsoft.com/office/powerpoint/2010/main" val="3383227455"/>
      </p:ext>
    </p:extLst>
  </p:cSld>
  <p:clrMapOvr>
    <a:masterClrMapping/>
  </p:clrMapOvr>
  <p:transition spd="med"/>
</p:sldLayout>
</file>

<file path=ppt/slideLayouts/slideLayout91.xml><?xml version="1.0" encoding="utf-8"?>
<p:sldLayout xmlns:a="http://schemas.openxmlformats.org/drawingml/2006/main" xmlns:r="http://schemas.openxmlformats.org/officeDocument/2006/relationships" xmlns:p="http://schemas.openxmlformats.org/presentationml/2006/main" type="tx">
  <p:cSld name="Vierg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Shape 406"/>
          <p:cNvSpPr>
            <a:spLocks noGrp="1"/>
          </p:cNvSpPr>
          <p:nvPr>
            <p:ph type="sldNum" sz="quarter" idx="10"/>
          </p:nvPr>
        </p:nvSpPr>
        <p:spPr>
          <a:xfrm>
            <a:off x="4322763" y="6540500"/>
            <a:ext cx="498475" cy="358775"/>
          </a:xfrm>
        </p:spPr>
        <p:txBody>
          <a:bodyPr lIns="38084" tIns="38084" rIns="38084" bIns="38084"/>
          <a:lstStyle>
            <a:lvl1pPr hangingPunct="1">
              <a:defRPr sz="1700">
                <a:solidFill>
                  <a:srgbClr val="FFFFFF"/>
                </a:solidFill>
                <a:latin typeface="Monaco"/>
                <a:ea typeface="Monaco"/>
                <a:cs typeface="Monaco"/>
                <a:sym typeface="Monaco"/>
              </a:defRPr>
            </a:lvl1pPr>
          </a:lstStyle>
          <a:p>
            <a:fld id="{AB8316CF-6ADC-4EEC-BFA7-F24B753D1328}" type="slidenum">
              <a:rPr lang="en-US"/>
              <a:pPr/>
              <a:t>‹#›</a:t>
            </a:fld>
            <a:endParaRPr lang="en-US"/>
          </a:p>
        </p:txBody>
      </p:sp>
    </p:spTree>
    <p:extLst>
      <p:ext uri="{BB962C8B-B14F-4D97-AF65-F5344CB8AC3E}">
        <p14:creationId xmlns:p14="http://schemas.microsoft.com/office/powerpoint/2010/main" val="3668121090"/>
      </p:ext>
    </p:extLst>
  </p:cSld>
  <p:clrMapOvr>
    <a:masterClrMapping/>
  </p:clrMapOvr>
  <p:transition spd="med"/>
</p:sldLayout>
</file>

<file path=ppt/slideLayouts/slideLayout92.xml><?xml version="1.0" encoding="utf-8"?>
<p:sldLayout xmlns:a="http://schemas.openxmlformats.org/drawingml/2006/main" xmlns:r="http://schemas.openxmlformats.org/officeDocument/2006/relationships" xmlns:p="http://schemas.openxmlformats.org/presentationml/2006/main" type="tx">
  <p:cSld name="Titre - Ha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13" name="Shape 413"/>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 name="Shape 414"/>
          <p:cNvSpPr>
            <a:spLocks noGrp="1"/>
          </p:cNvSpPr>
          <p:nvPr>
            <p:ph type="sldNum" sz="quarter" idx="10"/>
          </p:nvPr>
        </p:nvSpPr>
        <p:spPr>
          <a:xfrm>
            <a:off x="4322763" y="6540500"/>
            <a:ext cx="498475" cy="358775"/>
          </a:xfrm>
        </p:spPr>
        <p:txBody>
          <a:bodyPr lIns="38084" tIns="38084" rIns="38084" bIns="38084"/>
          <a:lstStyle>
            <a:lvl1pPr hangingPunct="1">
              <a:defRPr sz="1700">
                <a:solidFill>
                  <a:srgbClr val="FFFFFF"/>
                </a:solidFill>
                <a:latin typeface="Monaco"/>
                <a:ea typeface="Monaco"/>
                <a:cs typeface="Monaco"/>
                <a:sym typeface="Monaco"/>
              </a:defRPr>
            </a:lvl1pPr>
          </a:lstStyle>
          <a:p>
            <a:fld id="{1E9ADDEB-FAB3-4C28-8F54-28897424812E}" type="slidenum">
              <a:rPr lang="en-US"/>
              <a:pPr/>
              <a:t>‹#›</a:t>
            </a:fld>
            <a:endParaRPr lang="en-US"/>
          </a:p>
        </p:txBody>
      </p:sp>
    </p:spTree>
    <p:extLst>
      <p:ext uri="{BB962C8B-B14F-4D97-AF65-F5344CB8AC3E}">
        <p14:creationId xmlns:p14="http://schemas.microsoft.com/office/powerpoint/2010/main" val="1143487284"/>
      </p:ext>
    </p:extLst>
  </p:cSld>
  <p:clrMapOvr>
    <a:masterClrMapping/>
  </p:clrMapOvr>
  <p:transition spd="med"/>
</p:sldLayout>
</file>

<file path=ppt/slideLayouts/slideLayout93.xml><?xml version="1.0" encoding="utf-8"?>
<p:sldLayout xmlns:a="http://schemas.openxmlformats.org/drawingml/2006/main" xmlns:r="http://schemas.openxmlformats.org/officeDocument/2006/relationships" xmlns:p="http://schemas.openxmlformats.org/presentationml/2006/main" type="tx">
  <p:cSld name="Titre - Centré">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21" name="Shape 421"/>
          <p:cNvSpPr>
            <a:spLocks noGrp="1"/>
          </p:cNvSpPr>
          <p:nvPr>
            <p:ph type="title"/>
          </p:nvPr>
        </p:nvSpPr>
        <p:spPr>
          <a:xfrm>
            <a:off x="635000" y="2349500"/>
            <a:ext cx="7861300" cy="21463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3" name="Shape 422"/>
          <p:cNvSpPr>
            <a:spLocks noGrp="1"/>
          </p:cNvSpPr>
          <p:nvPr>
            <p:ph type="sldNum" sz="quarter" idx="10"/>
          </p:nvPr>
        </p:nvSpPr>
        <p:spPr>
          <a:xfrm>
            <a:off x="4322763" y="6540500"/>
            <a:ext cx="498475" cy="358775"/>
          </a:xfrm>
        </p:spPr>
        <p:txBody>
          <a:bodyPr lIns="38084" tIns="38084" rIns="38084" bIns="38084"/>
          <a:lstStyle>
            <a:lvl1pPr hangingPunct="1">
              <a:defRPr sz="1700">
                <a:solidFill>
                  <a:srgbClr val="FFFFFF"/>
                </a:solidFill>
                <a:latin typeface="Monaco"/>
                <a:ea typeface="Monaco"/>
                <a:cs typeface="Monaco"/>
                <a:sym typeface="Monaco"/>
              </a:defRPr>
            </a:lvl1pPr>
          </a:lstStyle>
          <a:p>
            <a:fld id="{8681B579-1F32-4AE1-BAB2-C364E82D2278}" type="slidenum">
              <a:rPr lang="en-US"/>
              <a:pPr/>
              <a:t>‹#›</a:t>
            </a:fld>
            <a:endParaRPr lang="en-US"/>
          </a:p>
        </p:txBody>
      </p:sp>
    </p:spTree>
    <p:extLst>
      <p:ext uri="{BB962C8B-B14F-4D97-AF65-F5344CB8AC3E}">
        <p14:creationId xmlns:p14="http://schemas.microsoft.com/office/powerpoint/2010/main" val="37531111"/>
      </p:ext>
    </p:extLst>
  </p:cSld>
  <p:clrMapOvr>
    <a:masterClrMapping/>
  </p:clrMapOvr>
  <p:transition spd="med"/>
</p:sldLayout>
</file>

<file path=ppt/slideLayouts/slideLayout94.xml><?xml version="1.0" encoding="utf-8"?>
<p:sldLayout xmlns:a="http://schemas.openxmlformats.org/drawingml/2006/main" xmlns:r="http://schemas.openxmlformats.org/officeDocument/2006/relationships" xmlns:p="http://schemas.openxmlformats.org/presentationml/2006/main" type="tx">
  <p:cSld name="Photo - Horizontal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29" name="Shape 429"/>
          <p:cNvSpPr>
            <a:spLocks noGrp="1"/>
          </p:cNvSpPr>
          <p:nvPr>
            <p:ph type="pic" sz="quarter" idx="13"/>
          </p:nvPr>
        </p:nvSpPr>
        <p:spPr>
          <a:xfrm rot="21485017">
            <a:off x="2662319" y="2021224"/>
            <a:ext cx="3801480" cy="2806701"/>
          </a:xfrm>
          <a:prstGeom prst="rect">
            <a:avLst/>
          </a:prstGeom>
          <a:ln w="9525">
            <a:round/>
          </a:ln>
        </p:spPr>
        <p:txBody>
          <a:bodyPr lIns="91402" tIns="45702" rIns="91402" bIns="45702"/>
          <a:lstStyle/>
          <a:p>
            <a:pPr lvl="0"/>
            <a:endParaRPr noProof="0">
              <a:sym typeface="Verdana"/>
            </a:endParaRPr>
          </a:p>
        </p:txBody>
      </p:sp>
      <p:sp>
        <p:nvSpPr>
          <p:cNvPr id="430" name="Shape 430"/>
          <p:cNvSpPr>
            <a:spLocks noGrp="1"/>
          </p:cNvSpPr>
          <p:nvPr>
            <p:ph type="title"/>
          </p:nvPr>
        </p:nvSpPr>
        <p:spPr>
          <a:xfrm>
            <a:off x="635000" y="5410200"/>
            <a:ext cx="7861300" cy="914400"/>
          </a:xfrm>
          <a:prstGeom prst="rect">
            <a:avLst/>
          </a:prstGeom>
          <a:effectLst>
            <a:outerShdw blurRad="25400" dist="25400" dir="18900000" rotWithShape="0">
              <a:srgbClr val="000000">
                <a:alpha val="75000"/>
              </a:srgbClr>
            </a:outerShdw>
          </a:effectLst>
        </p:spPr>
        <p:txBody>
          <a:bodyPr lIns="38084" tIns="38084" rIns="38084" bIns="38084" anchor="t"/>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4" name="Shape 431"/>
          <p:cNvSpPr>
            <a:spLocks noGrp="1"/>
          </p:cNvSpPr>
          <p:nvPr>
            <p:ph type="sldNum" sz="quarter" idx="14"/>
          </p:nvPr>
        </p:nvSpPr>
        <p:spPr>
          <a:xfrm>
            <a:off x="4322763" y="6540500"/>
            <a:ext cx="498475" cy="358775"/>
          </a:xfrm>
        </p:spPr>
        <p:txBody>
          <a:bodyPr lIns="38084" tIns="38084" rIns="38084" bIns="38084"/>
          <a:lstStyle>
            <a:lvl1pPr hangingPunct="1">
              <a:defRPr sz="1700">
                <a:solidFill>
                  <a:srgbClr val="FFFFFF"/>
                </a:solidFill>
                <a:latin typeface="Monaco"/>
                <a:ea typeface="Monaco"/>
                <a:cs typeface="Monaco"/>
                <a:sym typeface="Monaco"/>
              </a:defRPr>
            </a:lvl1pPr>
          </a:lstStyle>
          <a:p>
            <a:fld id="{0F81061E-7D05-47A4-877C-E585B0958F9E}" type="slidenum">
              <a:rPr lang="en-US"/>
              <a:pPr/>
              <a:t>‹#›</a:t>
            </a:fld>
            <a:endParaRPr lang="en-US"/>
          </a:p>
        </p:txBody>
      </p:sp>
    </p:spTree>
    <p:extLst>
      <p:ext uri="{BB962C8B-B14F-4D97-AF65-F5344CB8AC3E}">
        <p14:creationId xmlns:p14="http://schemas.microsoft.com/office/powerpoint/2010/main" val="1896513127"/>
      </p:ext>
    </p:extLst>
  </p:cSld>
  <p:clrMapOvr>
    <a:masterClrMapping/>
  </p:clrMapOvr>
  <p:transition spd="med"/>
</p:sldLayout>
</file>

<file path=ppt/slideLayouts/slideLayout95.xml><?xml version="1.0" encoding="utf-8"?>
<p:sldLayout xmlns:a="http://schemas.openxmlformats.org/drawingml/2006/main" xmlns:r="http://schemas.openxmlformats.org/officeDocument/2006/relationships" xmlns:p="http://schemas.openxmlformats.org/presentationml/2006/main" type="tx">
  <p:cSld name="Photo - Vertical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38" name="Shape 438"/>
          <p:cNvSpPr>
            <a:spLocks noGrp="1"/>
          </p:cNvSpPr>
          <p:nvPr>
            <p:ph type="pic" sz="quarter" idx="13"/>
          </p:nvPr>
        </p:nvSpPr>
        <p:spPr>
          <a:xfrm rot="21487425">
            <a:off x="5219017" y="1491216"/>
            <a:ext cx="2816778" cy="3797301"/>
          </a:xfrm>
          <a:prstGeom prst="rect">
            <a:avLst/>
          </a:prstGeom>
          <a:ln w="9525">
            <a:round/>
          </a:ln>
        </p:spPr>
        <p:txBody>
          <a:bodyPr lIns="91402" tIns="45702" rIns="91402" bIns="45702"/>
          <a:lstStyle/>
          <a:p>
            <a:pPr lvl="0"/>
            <a:endParaRPr noProof="0">
              <a:sym typeface="Verdana"/>
            </a:endParaRPr>
          </a:p>
        </p:txBody>
      </p:sp>
      <p:sp>
        <p:nvSpPr>
          <p:cNvPr id="439" name="Shape 439"/>
          <p:cNvSpPr>
            <a:spLocks noGrp="1"/>
          </p:cNvSpPr>
          <p:nvPr>
            <p:ph type="title"/>
          </p:nvPr>
        </p:nvSpPr>
        <p:spPr>
          <a:xfrm>
            <a:off x="457200" y="1447800"/>
            <a:ext cx="4114800" cy="2006600"/>
          </a:xfrm>
          <a:prstGeom prst="rect">
            <a:avLst/>
          </a:prstGeom>
          <a:effectLst>
            <a:outerShdw blurRad="25400" dist="25400" dir="18900000" rotWithShape="0">
              <a:srgbClr val="000000">
                <a:alpha val="75000"/>
              </a:srgbClr>
            </a:outerShdw>
          </a:effectLst>
        </p:spPr>
        <p:txBody>
          <a:bodyPr lIns="38084" tIns="38084" rIns="38084" bIns="38084" anchor="b"/>
          <a:lstStyle>
            <a:lvl1pPr marL="0" marR="0" algn="ctr" defTabSz="317371">
              <a:defRPr sz="4000" b="0">
                <a:solidFill>
                  <a:srgbClr val="FFFFFF"/>
                </a:solidFill>
                <a:uFillTx/>
                <a:latin typeface="Monaco"/>
                <a:ea typeface="Monaco"/>
                <a:cs typeface="Monaco"/>
                <a:sym typeface="Monaco"/>
              </a:defRPr>
            </a:lvl1pPr>
          </a:lstStyle>
          <a:p>
            <a:r>
              <a:t>Texte du titre</a:t>
            </a:r>
          </a:p>
        </p:txBody>
      </p:sp>
      <p:sp>
        <p:nvSpPr>
          <p:cNvPr id="440" name="Shape 440"/>
          <p:cNvSpPr>
            <a:spLocks noGrp="1"/>
          </p:cNvSpPr>
          <p:nvPr>
            <p:ph type="body" sz="quarter" idx="1"/>
          </p:nvPr>
        </p:nvSpPr>
        <p:spPr>
          <a:xfrm>
            <a:off x="457200" y="3568701"/>
            <a:ext cx="4114800" cy="1892300"/>
          </a:xfrm>
          <a:prstGeom prst="rect">
            <a:avLst/>
          </a:prstGeom>
          <a:effectLst>
            <a:outerShdw blurRad="25400" dist="25400" dir="18900000" rotWithShape="0">
              <a:srgbClr val="000000">
                <a:alpha val="75000"/>
              </a:srgbClr>
            </a:outerShdw>
          </a:effectLst>
        </p:spPr>
        <p:txBody>
          <a:bodyPr lIns="38084" tIns="38084" rIns="38084" bIns="38084"/>
          <a:lstStyle>
            <a:lvl1pPr marL="0" marR="0" indent="0" algn="ctr" defTabSz="317371">
              <a:lnSpc>
                <a:spcPct val="100000"/>
              </a:lnSpc>
              <a:spcBef>
                <a:spcPts val="0"/>
              </a:spcBef>
              <a:buClrTx/>
              <a:buSzTx/>
              <a:buFontTx/>
              <a:buNone/>
              <a:defRPr sz="1800">
                <a:uFillTx/>
                <a:latin typeface="Monaco"/>
                <a:ea typeface="Monaco"/>
                <a:cs typeface="Monaco"/>
                <a:sym typeface="Monaco"/>
              </a:defRPr>
            </a:lvl1pPr>
            <a:lvl2pPr marL="0" marR="0" indent="0" algn="ctr" defTabSz="317371">
              <a:lnSpc>
                <a:spcPct val="100000"/>
              </a:lnSpc>
              <a:spcBef>
                <a:spcPts val="0"/>
              </a:spcBef>
              <a:buClrTx/>
              <a:buSzTx/>
              <a:buFontTx/>
              <a:buNone/>
              <a:defRPr sz="1800">
                <a:uFillTx/>
                <a:latin typeface="Monaco"/>
                <a:ea typeface="Monaco"/>
                <a:cs typeface="Monaco"/>
                <a:sym typeface="Monaco"/>
              </a:defRPr>
            </a:lvl2pPr>
            <a:lvl3pPr marL="0" marR="0" indent="0" algn="ctr" defTabSz="317371">
              <a:lnSpc>
                <a:spcPct val="100000"/>
              </a:lnSpc>
              <a:spcBef>
                <a:spcPts val="0"/>
              </a:spcBef>
              <a:buClrTx/>
              <a:buSzTx/>
              <a:buFontTx/>
              <a:buNone/>
              <a:defRPr sz="1800">
                <a:uFillTx/>
                <a:latin typeface="Monaco"/>
                <a:ea typeface="Monaco"/>
                <a:cs typeface="Monaco"/>
                <a:sym typeface="Monaco"/>
              </a:defRPr>
            </a:lvl3pPr>
            <a:lvl4pPr marL="0" marR="0" indent="0" algn="ctr" defTabSz="317371">
              <a:lnSpc>
                <a:spcPct val="100000"/>
              </a:lnSpc>
              <a:spcBef>
                <a:spcPts val="0"/>
              </a:spcBef>
              <a:buSzTx/>
              <a:buNone/>
              <a:defRPr sz="1800">
                <a:uFillTx/>
                <a:latin typeface="Monaco"/>
                <a:ea typeface="Monaco"/>
                <a:cs typeface="Monaco"/>
                <a:sym typeface="Monaco"/>
              </a:defRPr>
            </a:lvl4pPr>
            <a:lvl5pPr marL="0" marR="0" indent="0" algn="ctr" defTabSz="317371">
              <a:lnSpc>
                <a:spcPct val="100000"/>
              </a:lnSpc>
              <a:spcBef>
                <a:spcPts val="0"/>
              </a:spcBef>
              <a:buSzTx/>
              <a:buNone/>
              <a:defRPr sz="1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5" name="Shape 441"/>
          <p:cNvSpPr>
            <a:spLocks noGrp="1"/>
          </p:cNvSpPr>
          <p:nvPr>
            <p:ph type="sldNum" sz="quarter" idx="14"/>
          </p:nvPr>
        </p:nvSpPr>
        <p:spPr>
          <a:xfrm>
            <a:off x="4322763" y="6540500"/>
            <a:ext cx="498475" cy="358775"/>
          </a:xfrm>
        </p:spPr>
        <p:txBody>
          <a:bodyPr lIns="38084" tIns="38084" rIns="38084" bIns="38084"/>
          <a:lstStyle>
            <a:lvl1pPr hangingPunct="1">
              <a:defRPr sz="1700">
                <a:solidFill>
                  <a:srgbClr val="FFFFFF"/>
                </a:solidFill>
                <a:latin typeface="Monaco"/>
                <a:ea typeface="Monaco"/>
                <a:cs typeface="Monaco"/>
                <a:sym typeface="Monaco"/>
              </a:defRPr>
            </a:lvl1pPr>
          </a:lstStyle>
          <a:p>
            <a:fld id="{81CAA767-8CB8-4D0B-AEF9-678DA3A616D7}" type="slidenum">
              <a:rPr lang="en-US"/>
              <a:pPr/>
              <a:t>‹#›</a:t>
            </a:fld>
            <a:endParaRPr lang="en-US"/>
          </a:p>
        </p:txBody>
      </p:sp>
    </p:spTree>
    <p:extLst>
      <p:ext uri="{BB962C8B-B14F-4D97-AF65-F5344CB8AC3E}">
        <p14:creationId xmlns:p14="http://schemas.microsoft.com/office/powerpoint/2010/main" val="4219903378"/>
      </p:ext>
    </p:extLst>
  </p:cSld>
  <p:clrMapOvr>
    <a:masterClrMapping/>
  </p:clrMapOvr>
  <p:transition spd="med"/>
</p:sldLayout>
</file>

<file path=ppt/slideLayouts/slideLayout96.xml><?xml version="1.0" encoding="utf-8"?>
<p:sldLayout xmlns:a="http://schemas.openxmlformats.org/drawingml/2006/main" xmlns:r="http://schemas.openxmlformats.org/officeDocument/2006/relationships" xmlns:p="http://schemas.openxmlformats.org/presentationml/2006/main" type="tx">
  <p:cSld name="Titre, puces et photo">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48" name="Shape 448"/>
          <p:cNvSpPr>
            <a:spLocks noGrp="1"/>
          </p:cNvSpPr>
          <p:nvPr>
            <p:ph type="pic" sz="quarter" idx="13"/>
          </p:nvPr>
        </p:nvSpPr>
        <p:spPr>
          <a:xfrm rot="21487425">
            <a:off x="5219017" y="2085576"/>
            <a:ext cx="2816778" cy="3797301"/>
          </a:xfrm>
          <a:prstGeom prst="rect">
            <a:avLst/>
          </a:prstGeom>
          <a:ln w="9525">
            <a:round/>
          </a:ln>
        </p:spPr>
        <p:txBody>
          <a:bodyPr lIns="91402" tIns="45702" rIns="91402" bIns="45702"/>
          <a:lstStyle/>
          <a:p>
            <a:pPr lvl="0"/>
            <a:endParaRPr noProof="0">
              <a:sym typeface="Verdana"/>
            </a:endParaRPr>
          </a:p>
        </p:txBody>
      </p:sp>
      <p:sp>
        <p:nvSpPr>
          <p:cNvPr id="449" name="Shape 449"/>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450" name="Shape 450"/>
          <p:cNvSpPr>
            <a:spLocks noGrp="1"/>
          </p:cNvSpPr>
          <p:nvPr>
            <p:ph type="body" sz="half" idx="1"/>
          </p:nvPr>
        </p:nvSpPr>
        <p:spPr>
          <a:xfrm>
            <a:off x="635000" y="1981200"/>
            <a:ext cx="38354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5" name="Shape 451"/>
          <p:cNvSpPr>
            <a:spLocks noGrp="1"/>
          </p:cNvSpPr>
          <p:nvPr>
            <p:ph type="sldNum" sz="quarter" idx="14"/>
          </p:nvPr>
        </p:nvSpPr>
        <p:spPr>
          <a:xfrm>
            <a:off x="4322763" y="6540500"/>
            <a:ext cx="498475" cy="358775"/>
          </a:xfrm>
        </p:spPr>
        <p:txBody>
          <a:bodyPr lIns="38084" tIns="38084" rIns="38084" bIns="38084"/>
          <a:lstStyle>
            <a:lvl1pPr hangingPunct="1">
              <a:defRPr sz="1700">
                <a:solidFill>
                  <a:srgbClr val="FFFFFF"/>
                </a:solidFill>
                <a:latin typeface="Monaco"/>
                <a:ea typeface="Monaco"/>
                <a:cs typeface="Monaco"/>
                <a:sym typeface="Monaco"/>
              </a:defRPr>
            </a:lvl1pPr>
          </a:lstStyle>
          <a:p>
            <a:fld id="{A9697D6E-E8E2-46EE-9243-C5916D9CF0A2}" type="slidenum">
              <a:rPr lang="en-US"/>
              <a:pPr/>
              <a:t>‹#›</a:t>
            </a:fld>
            <a:endParaRPr lang="en-US"/>
          </a:p>
        </p:txBody>
      </p:sp>
    </p:spTree>
    <p:extLst>
      <p:ext uri="{BB962C8B-B14F-4D97-AF65-F5344CB8AC3E}">
        <p14:creationId xmlns:p14="http://schemas.microsoft.com/office/powerpoint/2010/main" val="311219447"/>
      </p:ext>
    </p:extLst>
  </p:cSld>
  <p:clrMapOvr>
    <a:masterClrMapping/>
  </p:clrMapOvr>
  <p:transition spd="med"/>
</p:sldLayout>
</file>

<file path=ppt/slideLayouts/slideLayout97.xml><?xml version="1.0" encoding="utf-8"?>
<p:sldLayout xmlns:a="http://schemas.openxmlformats.org/drawingml/2006/main" xmlns:r="http://schemas.openxmlformats.org/officeDocument/2006/relationships" xmlns:p="http://schemas.openxmlformats.org/presentationml/2006/main" type="tx">
  <p:cSld name="Titre et puces - Droit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58" name="Shape 458"/>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459" name="Shape 459"/>
          <p:cNvSpPr>
            <a:spLocks noGrp="1"/>
          </p:cNvSpPr>
          <p:nvPr>
            <p:ph type="body" sz="quarter" idx="1"/>
          </p:nvPr>
        </p:nvSpPr>
        <p:spPr>
          <a:xfrm>
            <a:off x="5461001" y="1981200"/>
            <a:ext cx="3035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670981"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1pPr>
            <a:lvl2pPr marL="1127995"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2pPr>
            <a:lvl3pPr marL="1585009" marR="0" indent="-379005" defTabSz="317371">
              <a:lnSpc>
                <a:spcPct val="100000"/>
              </a:lnSpc>
              <a:spcBef>
                <a:spcPts val="2500"/>
              </a:spcBef>
              <a:buClrTx/>
              <a:buSzPct val="90000"/>
              <a:buFont typeface="Gill Sans"/>
              <a:buBlip>
                <a:blip r:embed="rId3"/>
              </a:buBlip>
              <a:defRPr sz="2000">
                <a:uFillTx/>
                <a:latin typeface="Monaco"/>
                <a:ea typeface="Monaco"/>
                <a:cs typeface="Monaco"/>
                <a:sym typeface="Monaco"/>
              </a:defRPr>
            </a:lvl3pPr>
            <a:lvl4pPr marL="2042022"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4pPr>
            <a:lvl5pPr marL="2499033" marR="0" indent="-379005" defTabSz="317371">
              <a:lnSpc>
                <a:spcPct val="100000"/>
              </a:lnSpc>
              <a:spcBef>
                <a:spcPts val="2500"/>
              </a:spcBef>
              <a:buSzPct val="90000"/>
              <a:buFont typeface="Gill Sans"/>
              <a:buBlip>
                <a:blip r:embed="rId3"/>
              </a:buBlip>
              <a:defRPr>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460"/>
          <p:cNvSpPr>
            <a:spLocks noGrp="1"/>
          </p:cNvSpPr>
          <p:nvPr>
            <p:ph type="sldNum" sz="quarter" idx="10"/>
          </p:nvPr>
        </p:nvSpPr>
        <p:spPr>
          <a:xfrm>
            <a:off x="4322763" y="6540500"/>
            <a:ext cx="498475" cy="358775"/>
          </a:xfrm>
        </p:spPr>
        <p:txBody>
          <a:bodyPr lIns="38084" tIns="38084" rIns="38084" bIns="38084"/>
          <a:lstStyle>
            <a:lvl1pPr hangingPunct="1">
              <a:defRPr sz="1700">
                <a:solidFill>
                  <a:srgbClr val="FFFFFF"/>
                </a:solidFill>
                <a:latin typeface="Monaco"/>
                <a:ea typeface="Monaco"/>
                <a:cs typeface="Monaco"/>
                <a:sym typeface="Monaco"/>
              </a:defRPr>
            </a:lvl1pPr>
          </a:lstStyle>
          <a:p>
            <a:fld id="{9D6AAB7C-A407-4BDD-BD4F-A1F54CC13B04}" type="slidenum">
              <a:rPr lang="en-US"/>
              <a:pPr/>
              <a:t>‹#›</a:t>
            </a:fld>
            <a:endParaRPr lang="en-US"/>
          </a:p>
        </p:txBody>
      </p:sp>
    </p:spTree>
    <p:extLst>
      <p:ext uri="{BB962C8B-B14F-4D97-AF65-F5344CB8AC3E}">
        <p14:creationId xmlns:p14="http://schemas.microsoft.com/office/powerpoint/2010/main" val="2716257971"/>
      </p:ext>
    </p:extLst>
  </p:cSld>
  <p:clrMapOvr>
    <a:masterClrMapping/>
  </p:clrMapOvr>
  <p:transition spd="med"/>
</p:sldLayout>
</file>

<file path=ppt/slideLayouts/slideLayout98.xml><?xml version="1.0" encoding="utf-8"?>
<p:sldLayout xmlns:a="http://schemas.openxmlformats.org/drawingml/2006/main" xmlns:r="http://schemas.openxmlformats.org/officeDocument/2006/relationships" xmlns:p="http://schemas.openxmlformats.org/presentationml/2006/main" type="tx">
  <p:cSld name="Titre et puc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67" name="Shape 467"/>
          <p:cNvSpPr>
            <a:spLocks noGrp="1"/>
          </p:cNvSpPr>
          <p:nvPr>
            <p:ph type="title"/>
          </p:nvPr>
        </p:nvSpPr>
        <p:spPr>
          <a:xfrm>
            <a:off x="635000" y="152401"/>
            <a:ext cx="7861300" cy="1778000"/>
          </a:xfrm>
          <a:prstGeom prst="rect">
            <a:avLst/>
          </a:prstGeom>
          <a:effectLst>
            <a:outerShdw blurRad="25400" dist="25400" dir="18900000" rotWithShape="0">
              <a:srgbClr val="000000">
                <a:alpha val="75000"/>
              </a:srgbClr>
            </a:outerShdw>
          </a:effectLst>
        </p:spPr>
        <p:txBody>
          <a:bodyPr lIns="38084" tIns="38084" rIns="38084" bIns="38084"/>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468" name="Shape 468"/>
          <p:cNvSpPr>
            <a:spLocks noGrp="1"/>
          </p:cNvSpPr>
          <p:nvPr>
            <p:ph type="body" idx="1"/>
          </p:nvPr>
        </p:nvSpPr>
        <p:spPr>
          <a:xfrm>
            <a:off x="635000" y="1981200"/>
            <a:ext cx="7861300" cy="4025900"/>
          </a:xfrm>
          <a:prstGeom prst="rect">
            <a:avLst/>
          </a:prstGeom>
          <a:effectLst>
            <a:outerShdw blurRad="25400" dist="25400" dir="18900000" rotWithShape="0">
              <a:srgbClr val="000000">
                <a:alpha val="75000"/>
              </a:srgbClr>
            </a:outerShdw>
          </a:effectLst>
        </p:spPr>
        <p:txBody>
          <a:bodyPr lIns="38084" tIns="38084" rIns="38084" bIns="38084" anchor="ctr"/>
          <a:lstStyle>
            <a:lvl1pPr marL="702063" marR="0" indent="-410083"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1pPr>
            <a:lvl2pPr marL="1159077" marR="0" indent="-410083"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2pPr>
            <a:lvl3pPr marL="1616087" marR="0" indent="-410083" defTabSz="317371">
              <a:lnSpc>
                <a:spcPct val="100000"/>
              </a:lnSpc>
              <a:spcBef>
                <a:spcPts val="2100"/>
              </a:spcBef>
              <a:buClrTx/>
              <a:buSzPct val="90000"/>
              <a:buFont typeface="Gill Sans"/>
              <a:buBlip>
                <a:blip r:embed="rId3"/>
              </a:buBlip>
              <a:defRPr>
                <a:uFillTx/>
                <a:latin typeface="Monaco"/>
                <a:ea typeface="Monaco"/>
                <a:cs typeface="Monaco"/>
                <a:sym typeface="Monaco"/>
              </a:defRPr>
            </a:lvl3pPr>
            <a:lvl4pPr marL="2073103" marR="0" indent="-410083" defTabSz="317371">
              <a:lnSpc>
                <a:spcPct val="100000"/>
              </a:lnSpc>
              <a:spcBef>
                <a:spcPts val="2100"/>
              </a:spcBef>
              <a:buSzPct val="90000"/>
              <a:buFont typeface="Gill Sans"/>
              <a:buBlip>
                <a:blip r:embed="rId3"/>
              </a:buBlip>
              <a:defRPr sz="2400">
                <a:uFillTx/>
                <a:latin typeface="Monaco"/>
                <a:ea typeface="Monaco"/>
                <a:cs typeface="Monaco"/>
                <a:sym typeface="Monaco"/>
              </a:defRPr>
            </a:lvl4pPr>
            <a:lvl5pPr marL="2530112" marR="0" indent="-410083" defTabSz="317371">
              <a:lnSpc>
                <a:spcPct val="100000"/>
              </a:lnSpc>
              <a:spcBef>
                <a:spcPts val="2100"/>
              </a:spcBef>
              <a:buSzPct val="90000"/>
              <a:buFont typeface="Gill Sans"/>
              <a:buBlip>
                <a:blip r:embed="rId3"/>
              </a:buBlip>
              <a:defRPr sz="2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469"/>
          <p:cNvSpPr>
            <a:spLocks noGrp="1"/>
          </p:cNvSpPr>
          <p:nvPr>
            <p:ph type="sldNum" sz="quarter" idx="10"/>
          </p:nvPr>
        </p:nvSpPr>
        <p:spPr>
          <a:xfrm>
            <a:off x="4322763" y="6553200"/>
            <a:ext cx="498475" cy="358775"/>
          </a:xfrm>
        </p:spPr>
        <p:txBody>
          <a:bodyPr lIns="38084" tIns="38084" rIns="38084" bIns="38084"/>
          <a:lstStyle>
            <a:lvl1pPr hangingPunct="1">
              <a:defRPr sz="1700">
                <a:solidFill>
                  <a:srgbClr val="FFFFFF"/>
                </a:solidFill>
                <a:latin typeface="Monaco"/>
                <a:ea typeface="Monaco"/>
                <a:cs typeface="Monaco"/>
                <a:sym typeface="Monaco"/>
              </a:defRPr>
            </a:lvl1pPr>
          </a:lstStyle>
          <a:p>
            <a:fld id="{02D0B720-2F74-4DBD-BA71-261B167A5207}" type="slidenum">
              <a:rPr lang="en-US"/>
              <a:pPr/>
              <a:t>‹#›</a:t>
            </a:fld>
            <a:endParaRPr lang="en-US"/>
          </a:p>
        </p:txBody>
      </p:sp>
    </p:spTree>
    <p:extLst>
      <p:ext uri="{BB962C8B-B14F-4D97-AF65-F5344CB8AC3E}">
        <p14:creationId xmlns:p14="http://schemas.microsoft.com/office/powerpoint/2010/main" val="3949892065"/>
      </p:ext>
    </p:extLst>
  </p:cSld>
  <p:clrMapOvr>
    <a:masterClrMapping/>
  </p:clrMapOvr>
  <p:transition spd="med"/>
</p:sldLayout>
</file>

<file path=ppt/slideLayouts/slideLayout99.xml><?xml version="1.0" encoding="utf-8"?>
<p:sldLayout xmlns:a="http://schemas.openxmlformats.org/drawingml/2006/main" xmlns:r="http://schemas.openxmlformats.org/officeDocument/2006/relationships" xmlns:p="http://schemas.openxmlformats.org/presentationml/2006/main" type="tx">
  <p:cSld name="1_Titre et puc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76" name="Shape 476"/>
          <p:cNvSpPr>
            <a:spLocks noGrp="1"/>
          </p:cNvSpPr>
          <p:nvPr>
            <p:ph type="title"/>
          </p:nvPr>
        </p:nvSpPr>
        <p:spPr>
          <a:xfrm>
            <a:off x="647700" y="139701"/>
            <a:ext cx="7861300" cy="1790700"/>
          </a:xfrm>
          <a:prstGeom prst="rect">
            <a:avLst/>
          </a:prstGeom>
          <a:effectLst>
            <a:outerShdw blurRad="25400" dist="25400" dir="18900000" rotWithShape="0">
              <a:srgbClr val="000000">
                <a:alpha val="75000"/>
              </a:srgbClr>
            </a:outerShdw>
          </a:effectLst>
        </p:spPr>
        <p:txBody>
          <a:bodyPr/>
          <a:lstStyle>
            <a:lvl1pPr marL="0" marR="0" algn="ctr" defTabSz="317371">
              <a:defRPr sz="4800" b="0">
                <a:solidFill>
                  <a:srgbClr val="FFFFFF"/>
                </a:solidFill>
                <a:uFillTx/>
                <a:latin typeface="Monaco"/>
                <a:ea typeface="Monaco"/>
                <a:cs typeface="Monaco"/>
                <a:sym typeface="Monaco"/>
              </a:defRPr>
            </a:lvl1pPr>
          </a:lstStyle>
          <a:p>
            <a:r>
              <a:t>Texte du titre</a:t>
            </a:r>
          </a:p>
        </p:txBody>
      </p:sp>
      <p:sp>
        <p:nvSpPr>
          <p:cNvPr id="477" name="Shape 477"/>
          <p:cNvSpPr>
            <a:spLocks noGrp="1"/>
          </p:cNvSpPr>
          <p:nvPr>
            <p:ph type="body" idx="1"/>
          </p:nvPr>
        </p:nvSpPr>
        <p:spPr>
          <a:xfrm>
            <a:off x="647700" y="1981200"/>
            <a:ext cx="7861300" cy="4013200"/>
          </a:xfrm>
          <a:prstGeom prst="rect">
            <a:avLst/>
          </a:prstGeom>
          <a:effectLst>
            <a:outerShdw blurRad="25400" dist="25400" dir="18900000" rotWithShape="0">
              <a:srgbClr val="000000">
                <a:alpha val="75000"/>
              </a:srgbClr>
            </a:outerShdw>
          </a:effectLst>
        </p:spPr>
        <p:txBody>
          <a:bodyPr anchor="ctr"/>
          <a:lstStyle>
            <a:lvl1pPr marL="905750" marR="0" indent="-524906"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1pPr>
            <a:lvl2pPr marL="1489713" marR="0" indent="-524906" defTabSz="317371">
              <a:lnSpc>
                <a:spcPct val="100000"/>
              </a:lnSpc>
              <a:spcBef>
                <a:spcPts val="2100"/>
              </a:spcBef>
              <a:buClrTx/>
              <a:buSzPct val="90000"/>
              <a:buFont typeface="Gill Sans"/>
              <a:buBlip>
                <a:blip r:embed="rId3"/>
              </a:buBlip>
              <a:defRPr sz="2400">
                <a:uFillTx/>
                <a:latin typeface="Monaco"/>
                <a:ea typeface="Monaco"/>
                <a:cs typeface="Monaco"/>
                <a:sym typeface="Monaco"/>
              </a:defRPr>
            </a:lvl2pPr>
            <a:lvl3pPr marL="2073674" marR="0" indent="-524906" defTabSz="317371">
              <a:lnSpc>
                <a:spcPct val="100000"/>
              </a:lnSpc>
              <a:spcBef>
                <a:spcPts val="2100"/>
              </a:spcBef>
              <a:buClrTx/>
              <a:buSzPct val="90000"/>
              <a:buFont typeface="Gill Sans"/>
              <a:buBlip>
                <a:blip r:embed="rId3"/>
              </a:buBlip>
              <a:defRPr>
                <a:uFillTx/>
                <a:latin typeface="Monaco"/>
                <a:ea typeface="Monaco"/>
                <a:cs typeface="Monaco"/>
                <a:sym typeface="Monaco"/>
              </a:defRPr>
            </a:lvl3pPr>
            <a:lvl4pPr marL="2657634" marR="0" indent="-524906" defTabSz="317371">
              <a:lnSpc>
                <a:spcPct val="100000"/>
              </a:lnSpc>
              <a:spcBef>
                <a:spcPts val="2100"/>
              </a:spcBef>
              <a:buSzPct val="90000"/>
              <a:buFont typeface="Gill Sans"/>
              <a:buBlip>
                <a:blip r:embed="rId3"/>
              </a:buBlip>
              <a:defRPr sz="2400">
                <a:uFillTx/>
                <a:latin typeface="Monaco"/>
                <a:ea typeface="Monaco"/>
                <a:cs typeface="Monaco"/>
                <a:sym typeface="Monaco"/>
              </a:defRPr>
            </a:lvl4pPr>
            <a:lvl5pPr marL="3241594" marR="0" indent="-524906" defTabSz="317371">
              <a:lnSpc>
                <a:spcPct val="100000"/>
              </a:lnSpc>
              <a:spcBef>
                <a:spcPts val="2100"/>
              </a:spcBef>
              <a:buSzPct val="90000"/>
              <a:buFont typeface="Gill Sans"/>
              <a:buBlip>
                <a:blip r:embed="rId3"/>
              </a:buBlip>
              <a:defRPr sz="2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 name="Shape 478"/>
          <p:cNvSpPr>
            <a:spLocks noGrp="1"/>
          </p:cNvSpPr>
          <p:nvPr>
            <p:ph type="sldNum" sz="quarter" idx="10"/>
          </p:nvPr>
        </p:nvSpPr>
        <p:spPr>
          <a:xfrm>
            <a:off x="4306888" y="6527800"/>
            <a:ext cx="523875" cy="384175"/>
          </a:xfrm>
        </p:spPr>
        <p:txBody>
          <a:bodyPr/>
          <a:lstStyle>
            <a:lvl1pPr hangingPunct="1">
              <a:defRPr sz="1700">
                <a:solidFill>
                  <a:srgbClr val="FFFFFF"/>
                </a:solidFill>
                <a:latin typeface="Monaco"/>
                <a:ea typeface="Monaco"/>
                <a:cs typeface="Monaco"/>
                <a:sym typeface="Monaco"/>
              </a:defRPr>
            </a:lvl1pPr>
          </a:lstStyle>
          <a:p>
            <a:fld id="{6BC0B6DB-C0D0-4437-8DDD-619557762E5F}" type="slidenum">
              <a:rPr lang="en-US"/>
              <a:pPr/>
              <a:t>‹#›</a:t>
            </a:fld>
            <a:endParaRPr lang="en-US"/>
          </a:p>
        </p:txBody>
      </p:sp>
    </p:spTree>
    <p:extLst>
      <p:ext uri="{BB962C8B-B14F-4D97-AF65-F5344CB8AC3E}">
        <p14:creationId xmlns:p14="http://schemas.microsoft.com/office/powerpoint/2010/main" val="422273580"/>
      </p:ext>
    </p:extLst>
  </p:cSld>
  <p:clrMapOvr>
    <a:masterClrMapping/>
  </p:clrMapOvr>
  <p:transition spd="med"/>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 Id="rId9" Type="http://schemas.openxmlformats.org/officeDocument/2006/relationships/slideLayout" Target="../slideLayouts/slideLayout22.xml"/><Relationship Id="rId10"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5.xml"/><Relationship Id="rId12" Type="http://schemas.openxmlformats.org/officeDocument/2006/relationships/slideLayout" Target="../slideLayouts/slideLayout36.xml"/><Relationship Id="rId13" Type="http://schemas.openxmlformats.org/officeDocument/2006/relationships/theme" Target="../theme/theme3.xml"/><Relationship Id="rId14" Type="http://schemas.openxmlformats.org/officeDocument/2006/relationships/image" Target="../media/image1.jpeg"/><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 Id="rId9" Type="http://schemas.openxmlformats.org/officeDocument/2006/relationships/slideLayout" Target="../slideLayouts/slideLayout33.xml"/><Relationship Id="rId10"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7.xml"/><Relationship Id="rId12" Type="http://schemas.openxmlformats.org/officeDocument/2006/relationships/theme" Target="../theme/theme4.xml"/><Relationship Id="rId1" Type="http://schemas.openxmlformats.org/officeDocument/2006/relationships/slideLayout" Target="../slideLayouts/slideLayout37.xml"/><Relationship Id="rId2" Type="http://schemas.openxmlformats.org/officeDocument/2006/relationships/slideLayout" Target="../slideLayouts/slideLayout38.xml"/><Relationship Id="rId3" Type="http://schemas.openxmlformats.org/officeDocument/2006/relationships/slideLayout" Target="../slideLayouts/slideLayout39.xml"/><Relationship Id="rId4" Type="http://schemas.openxmlformats.org/officeDocument/2006/relationships/slideLayout" Target="../slideLayouts/slideLayout40.xml"/><Relationship Id="rId5" Type="http://schemas.openxmlformats.org/officeDocument/2006/relationships/slideLayout" Target="../slideLayouts/slideLayout41.xml"/><Relationship Id="rId6" Type="http://schemas.openxmlformats.org/officeDocument/2006/relationships/slideLayout" Target="../slideLayouts/slideLayout42.xml"/><Relationship Id="rId7" Type="http://schemas.openxmlformats.org/officeDocument/2006/relationships/slideLayout" Target="../slideLayouts/slideLayout43.xml"/><Relationship Id="rId8" Type="http://schemas.openxmlformats.org/officeDocument/2006/relationships/slideLayout" Target="../slideLayouts/slideLayout44.xml"/><Relationship Id="rId9" Type="http://schemas.openxmlformats.org/officeDocument/2006/relationships/slideLayout" Target="../slideLayouts/slideLayout45.xml"/><Relationship Id="rId10"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142" Type="http://schemas.openxmlformats.org/officeDocument/2006/relationships/slideLayout" Target="../slideLayouts/slideLayout189.xml"/><Relationship Id="rId143" Type="http://schemas.openxmlformats.org/officeDocument/2006/relationships/slideLayout" Target="../slideLayouts/slideLayout190.xml"/><Relationship Id="rId144" Type="http://schemas.openxmlformats.org/officeDocument/2006/relationships/slideLayout" Target="../slideLayouts/slideLayout191.xml"/><Relationship Id="rId145" Type="http://schemas.openxmlformats.org/officeDocument/2006/relationships/slideLayout" Target="../slideLayouts/slideLayout192.xml"/><Relationship Id="rId146" Type="http://schemas.openxmlformats.org/officeDocument/2006/relationships/slideLayout" Target="../slideLayouts/slideLayout193.xml"/><Relationship Id="rId147" Type="http://schemas.openxmlformats.org/officeDocument/2006/relationships/slideLayout" Target="../slideLayouts/slideLayout194.xml"/><Relationship Id="rId148" Type="http://schemas.openxmlformats.org/officeDocument/2006/relationships/slideLayout" Target="../slideLayouts/slideLayout195.xml"/><Relationship Id="rId149" Type="http://schemas.openxmlformats.org/officeDocument/2006/relationships/slideLayout" Target="../slideLayouts/slideLayout196.xml"/><Relationship Id="rId180" Type="http://schemas.openxmlformats.org/officeDocument/2006/relationships/slideLayout" Target="../slideLayouts/slideLayout227.xml"/><Relationship Id="rId181" Type="http://schemas.openxmlformats.org/officeDocument/2006/relationships/slideLayout" Target="../slideLayouts/slideLayout228.xml"/><Relationship Id="rId182" Type="http://schemas.openxmlformats.org/officeDocument/2006/relationships/slideLayout" Target="../slideLayouts/slideLayout229.xml"/><Relationship Id="rId40" Type="http://schemas.openxmlformats.org/officeDocument/2006/relationships/slideLayout" Target="../slideLayouts/slideLayout87.xml"/><Relationship Id="rId41" Type="http://schemas.openxmlformats.org/officeDocument/2006/relationships/slideLayout" Target="../slideLayouts/slideLayout88.xml"/><Relationship Id="rId42" Type="http://schemas.openxmlformats.org/officeDocument/2006/relationships/slideLayout" Target="../slideLayouts/slideLayout89.xml"/><Relationship Id="rId43" Type="http://schemas.openxmlformats.org/officeDocument/2006/relationships/slideLayout" Target="../slideLayouts/slideLayout90.xml"/><Relationship Id="rId44" Type="http://schemas.openxmlformats.org/officeDocument/2006/relationships/slideLayout" Target="../slideLayouts/slideLayout91.xml"/><Relationship Id="rId45" Type="http://schemas.openxmlformats.org/officeDocument/2006/relationships/slideLayout" Target="../slideLayouts/slideLayout92.xml"/><Relationship Id="rId46" Type="http://schemas.openxmlformats.org/officeDocument/2006/relationships/slideLayout" Target="../slideLayouts/slideLayout93.xml"/><Relationship Id="rId47" Type="http://schemas.openxmlformats.org/officeDocument/2006/relationships/slideLayout" Target="../slideLayouts/slideLayout94.xml"/><Relationship Id="rId48" Type="http://schemas.openxmlformats.org/officeDocument/2006/relationships/slideLayout" Target="../slideLayouts/slideLayout95.xml"/><Relationship Id="rId49" Type="http://schemas.openxmlformats.org/officeDocument/2006/relationships/slideLayout" Target="../slideLayouts/slideLayout96.xml"/><Relationship Id="rId183" Type="http://schemas.openxmlformats.org/officeDocument/2006/relationships/slideLayout" Target="../slideLayouts/slideLayout230.xml"/><Relationship Id="rId184" Type="http://schemas.openxmlformats.org/officeDocument/2006/relationships/slideLayout" Target="../slideLayouts/slideLayout231.xml"/><Relationship Id="rId185" Type="http://schemas.openxmlformats.org/officeDocument/2006/relationships/slideLayout" Target="../slideLayouts/slideLayout232.xml"/><Relationship Id="rId186" Type="http://schemas.openxmlformats.org/officeDocument/2006/relationships/slideLayout" Target="../slideLayouts/slideLayout233.xml"/><Relationship Id="rId187" Type="http://schemas.openxmlformats.org/officeDocument/2006/relationships/slideLayout" Target="../slideLayouts/slideLayout234.xml"/><Relationship Id="rId188" Type="http://schemas.openxmlformats.org/officeDocument/2006/relationships/slideLayout" Target="../slideLayouts/slideLayout235.xml"/><Relationship Id="rId189" Type="http://schemas.openxmlformats.org/officeDocument/2006/relationships/slideLayout" Target="../slideLayouts/slideLayout236.xml"/><Relationship Id="rId220" Type="http://schemas.openxmlformats.org/officeDocument/2006/relationships/slideLayout" Target="../slideLayouts/slideLayout267.xml"/><Relationship Id="rId221" Type="http://schemas.openxmlformats.org/officeDocument/2006/relationships/slideLayout" Target="../slideLayouts/slideLayout268.xml"/><Relationship Id="rId222" Type="http://schemas.openxmlformats.org/officeDocument/2006/relationships/slideLayout" Target="../slideLayouts/slideLayout269.xml"/><Relationship Id="rId223" Type="http://schemas.openxmlformats.org/officeDocument/2006/relationships/slideLayout" Target="../slideLayouts/slideLayout270.xml"/><Relationship Id="rId80" Type="http://schemas.openxmlformats.org/officeDocument/2006/relationships/slideLayout" Target="../slideLayouts/slideLayout127.xml"/><Relationship Id="rId81" Type="http://schemas.openxmlformats.org/officeDocument/2006/relationships/slideLayout" Target="../slideLayouts/slideLayout128.xml"/><Relationship Id="rId82" Type="http://schemas.openxmlformats.org/officeDocument/2006/relationships/slideLayout" Target="../slideLayouts/slideLayout129.xml"/><Relationship Id="rId83" Type="http://schemas.openxmlformats.org/officeDocument/2006/relationships/slideLayout" Target="../slideLayouts/slideLayout130.xml"/><Relationship Id="rId84" Type="http://schemas.openxmlformats.org/officeDocument/2006/relationships/slideLayout" Target="../slideLayouts/slideLayout131.xml"/><Relationship Id="rId85" Type="http://schemas.openxmlformats.org/officeDocument/2006/relationships/slideLayout" Target="../slideLayouts/slideLayout132.xml"/><Relationship Id="rId86" Type="http://schemas.openxmlformats.org/officeDocument/2006/relationships/slideLayout" Target="../slideLayouts/slideLayout133.xml"/><Relationship Id="rId87" Type="http://schemas.openxmlformats.org/officeDocument/2006/relationships/slideLayout" Target="../slideLayouts/slideLayout134.xml"/><Relationship Id="rId88" Type="http://schemas.openxmlformats.org/officeDocument/2006/relationships/slideLayout" Target="../slideLayouts/slideLayout135.xml"/><Relationship Id="rId89" Type="http://schemas.openxmlformats.org/officeDocument/2006/relationships/slideLayout" Target="../slideLayouts/slideLayout136.xml"/><Relationship Id="rId224" Type="http://schemas.openxmlformats.org/officeDocument/2006/relationships/slideLayout" Target="../slideLayouts/slideLayout271.xml"/><Relationship Id="rId225" Type="http://schemas.openxmlformats.org/officeDocument/2006/relationships/slideLayout" Target="../slideLayouts/slideLayout272.xml"/><Relationship Id="rId226" Type="http://schemas.openxmlformats.org/officeDocument/2006/relationships/theme" Target="../theme/theme5.xml"/><Relationship Id="rId227" Type="http://schemas.openxmlformats.org/officeDocument/2006/relationships/image" Target="../media/image4.png"/><Relationship Id="rId110" Type="http://schemas.openxmlformats.org/officeDocument/2006/relationships/slideLayout" Target="../slideLayouts/slideLayout157.xml"/><Relationship Id="rId111" Type="http://schemas.openxmlformats.org/officeDocument/2006/relationships/slideLayout" Target="../slideLayouts/slideLayout158.xml"/><Relationship Id="rId112" Type="http://schemas.openxmlformats.org/officeDocument/2006/relationships/slideLayout" Target="../slideLayouts/slideLayout159.xml"/><Relationship Id="rId113" Type="http://schemas.openxmlformats.org/officeDocument/2006/relationships/slideLayout" Target="../slideLayouts/slideLayout160.xml"/><Relationship Id="rId114" Type="http://schemas.openxmlformats.org/officeDocument/2006/relationships/slideLayout" Target="../slideLayouts/slideLayout161.xml"/><Relationship Id="rId115" Type="http://schemas.openxmlformats.org/officeDocument/2006/relationships/slideLayout" Target="../slideLayouts/slideLayout162.xml"/><Relationship Id="rId116" Type="http://schemas.openxmlformats.org/officeDocument/2006/relationships/slideLayout" Target="../slideLayouts/slideLayout163.xml"/><Relationship Id="rId117" Type="http://schemas.openxmlformats.org/officeDocument/2006/relationships/slideLayout" Target="../slideLayouts/slideLayout164.xml"/><Relationship Id="rId118" Type="http://schemas.openxmlformats.org/officeDocument/2006/relationships/slideLayout" Target="../slideLayouts/slideLayout165.xml"/><Relationship Id="rId119" Type="http://schemas.openxmlformats.org/officeDocument/2006/relationships/slideLayout" Target="../slideLayouts/slideLayout166.xml"/><Relationship Id="rId150" Type="http://schemas.openxmlformats.org/officeDocument/2006/relationships/slideLayout" Target="../slideLayouts/slideLayout197.xml"/><Relationship Id="rId151" Type="http://schemas.openxmlformats.org/officeDocument/2006/relationships/slideLayout" Target="../slideLayouts/slideLayout198.xml"/><Relationship Id="rId152" Type="http://schemas.openxmlformats.org/officeDocument/2006/relationships/slideLayout" Target="../slideLayouts/slideLayout199.xml"/><Relationship Id="rId10" Type="http://schemas.openxmlformats.org/officeDocument/2006/relationships/slideLayout" Target="../slideLayouts/slideLayout57.xml"/><Relationship Id="rId11" Type="http://schemas.openxmlformats.org/officeDocument/2006/relationships/slideLayout" Target="../slideLayouts/slideLayout58.xml"/><Relationship Id="rId12" Type="http://schemas.openxmlformats.org/officeDocument/2006/relationships/slideLayout" Target="../slideLayouts/slideLayout59.xml"/><Relationship Id="rId13" Type="http://schemas.openxmlformats.org/officeDocument/2006/relationships/slideLayout" Target="../slideLayouts/slideLayout60.xml"/><Relationship Id="rId14" Type="http://schemas.openxmlformats.org/officeDocument/2006/relationships/slideLayout" Target="../slideLayouts/slideLayout61.xml"/><Relationship Id="rId15" Type="http://schemas.openxmlformats.org/officeDocument/2006/relationships/slideLayout" Target="../slideLayouts/slideLayout62.xml"/><Relationship Id="rId16" Type="http://schemas.openxmlformats.org/officeDocument/2006/relationships/slideLayout" Target="../slideLayouts/slideLayout63.xml"/><Relationship Id="rId17" Type="http://schemas.openxmlformats.org/officeDocument/2006/relationships/slideLayout" Target="../slideLayouts/slideLayout64.xml"/><Relationship Id="rId18" Type="http://schemas.openxmlformats.org/officeDocument/2006/relationships/slideLayout" Target="../slideLayouts/slideLayout65.xml"/><Relationship Id="rId19" Type="http://schemas.openxmlformats.org/officeDocument/2006/relationships/slideLayout" Target="../slideLayouts/slideLayout66.xml"/><Relationship Id="rId153" Type="http://schemas.openxmlformats.org/officeDocument/2006/relationships/slideLayout" Target="../slideLayouts/slideLayout200.xml"/><Relationship Id="rId154" Type="http://schemas.openxmlformats.org/officeDocument/2006/relationships/slideLayout" Target="../slideLayouts/slideLayout201.xml"/><Relationship Id="rId155" Type="http://schemas.openxmlformats.org/officeDocument/2006/relationships/slideLayout" Target="../slideLayouts/slideLayout202.xml"/><Relationship Id="rId156" Type="http://schemas.openxmlformats.org/officeDocument/2006/relationships/slideLayout" Target="../slideLayouts/slideLayout203.xml"/><Relationship Id="rId157" Type="http://schemas.openxmlformats.org/officeDocument/2006/relationships/slideLayout" Target="../slideLayouts/slideLayout204.xml"/><Relationship Id="rId158" Type="http://schemas.openxmlformats.org/officeDocument/2006/relationships/slideLayout" Target="../slideLayouts/slideLayout205.xml"/><Relationship Id="rId159" Type="http://schemas.openxmlformats.org/officeDocument/2006/relationships/slideLayout" Target="../slideLayouts/slideLayout206.xml"/><Relationship Id="rId190" Type="http://schemas.openxmlformats.org/officeDocument/2006/relationships/slideLayout" Target="../slideLayouts/slideLayout237.xml"/><Relationship Id="rId191" Type="http://schemas.openxmlformats.org/officeDocument/2006/relationships/slideLayout" Target="../slideLayouts/slideLayout238.xml"/><Relationship Id="rId192" Type="http://schemas.openxmlformats.org/officeDocument/2006/relationships/slideLayout" Target="../slideLayouts/slideLayout239.xml"/><Relationship Id="rId50" Type="http://schemas.openxmlformats.org/officeDocument/2006/relationships/slideLayout" Target="../slideLayouts/slideLayout97.xml"/><Relationship Id="rId51" Type="http://schemas.openxmlformats.org/officeDocument/2006/relationships/slideLayout" Target="../slideLayouts/slideLayout98.xml"/><Relationship Id="rId52" Type="http://schemas.openxmlformats.org/officeDocument/2006/relationships/slideLayout" Target="../slideLayouts/slideLayout99.xml"/><Relationship Id="rId53" Type="http://schemas.openxmlformats.org/officeDocument/2006/relationships/slideLayout" Target="../slideLayouts/slideLayout100.xml"/><Relationship Id="rId54" Type="http://schemas.openxmlformats.org/officeDocument/2006/relationships/slideLayout" Target="../slideLayouts/slideLayout101.xml"/><Relationship Id="rId55" Type="http://schemas.openxmlformats.org/officeDocument/2006/relationships/slideLayout" Target="../slideLayouts/slideLayout102.xml"/><Relationship Id="rId56" Type="http://schemas.openxmlformats.org/officeDocument/2006/relationships/slideLayout" Target="../slideLayouts/slideLayout103.xml"/><Relationship Id="rId57" Type="http://schemas.openxmlformats.org/officeDocument/2006/relationships/slideLayout" Target="../slideLayouts/slideLayout104.xml"/><Relationship Id="rId58" Type="http://schemas.openxmlformats.org/officeDocument/2006/relationships/slideLayout" Target="../slideLayouts/slideLayout105.xml"/><Relationship Id="rId59" Type="http://schemas.openxmlformats.org/officeDocument/2006/relationships/slideLayout" Target="../slideLayouts/slideLayout106.xml"/><Relationship Id="rId193" Type="http://schemas.openxmlformats.org/officeDocument/2006/relationships/slideLayout" Target="../slideLayouts/slideLayout240.xml"/><Relationship Id="rId194" Type="http://schemas.openxmlformats.org/officeDocument/2006/relationships/slideLayout" Target="../slideLayouts/slideLayout241.xml"/><Relationship Id="rId195" Type="http://schemas.openxmlformats.org/officeDocument/2006/relationships/slideLayout" Target="../slideLayouts/slideLayout242.xml"/><Relationship Id="rId196" Type="http://schemas.openxmlformats.org/officeDocument/2006/relationships/slideLayout" Target="../slideLayouts/slideLayout243.xml"/><Relationship Id="rId197" Type="http://schemas.openxmlformats.org/officeDocument/2006/relationships/slideLayout" Target="../slideLayouts/slideLayout244.xml"/><Relationship Id="rId198" Type="http://schemas.openxmlformats.org/officeDocument/2006/relationships/slideLayout" Target="../slideLayouts/slideLayout245.xml"/><Relationship Id="rId199" Type="http://schemas.openxmlformats.org/officeDocument/2006/relationships/slideLayout" Target="../slideLayouts/slideLayout246.xml"/><Relationship Id="rId90" Type="http://schemas.openxmlformats.org/officeDocument/2006/relationships/slideLayout" Target="../slideLayouts/slideLayout137.xml"/><Relationship Id="rId91" Type="http://schemas.openxmlformats.org/officeDocument/2006/relationships/slideLayout" Target="../slideLayouts/slideLayout138.xml"/><Relationship Id="rId92" Type="http://schemas.openxmlformats.org/officeDocument/2006/relationships/slideLayout" Target="../slideLayouts/slideLayout139.xml"/><Relationship Id="rId93" Type="http://schemas.openxmlformats.org/officeDocument/2006/relationships/slideLayout" Target="../slideLayouts/slideLayout140.xml"/><Relationship Id="rId94" Type="http://schemas.openxmlformats.org/officeDocument/2006/relationships/slideLayout" Target="../slideLayouts/slideLayout141.xml"/><Relationship Id="rId95" Type="http://schemas.openxmlformats.org/officeDocument/2006/relationships/slideLayout" Target="../slideLayouts/slideLayout142.xml"/><Relationship Id="rId96" Type="http://schemas.openxmlformats.org/officeDocument/2006/relationships/slideLayout" Target="../slideLayouts/slideLayout143.xml"/><Relationship Id="rId97" Type="http://schemas.openxmlformats.org/officeDocument/2006/relationships/slideLayout" Target="../slideLayouts/slideLayout144.xml"/><Relationship Id="rId98" Type="http://schemas.openxmlformats.org/officeDocument/2006/relationships/slideLayout" Target="../slideLayouts/slideLayout145.xml"/><Relationship Id="rId99" Type="http://schemas.openxmlformats.org/officeDocument/2006/relationships/slideLayout" Target="../slideLayouts/slideLayout146.xml"/><Relationship Id="rId120" Type="http://schemas.openxmlformats.org/officeDocument/2006/relationships/slideLayout" Target="../slideLayouts/slideLayout167.xml"/><Relationship Id="rId121" Type="http://schemas.openxmlformats.org/officeDocument/2006/relationships/slideLayout" Target="../slideLayouts/slideLayout168.xml"/><Relationship Id="rId122" Type="http://schemas.openxmlformats.org/officeDocument/2006/relationships/slideLayout" Target="../slideLayouts/slideLayout169.xml"/><Relationship Id="rId123" Type="http://schemas.openxmlformats.org/officeDocument/2006/relationships/slideLayout" Target="../slideLayouts/slideLayout170.xml"/><Relationship Id="rId124" Type="http://schemas.openxmlformats.org/officeDocument/2006/relationships/slideLayout" Target="../slideLayouts/slideLayout171.xml"/><Relationship Id="rId125" Type="http://schemas.openxmlformats.org/officeDocument/2006/relationships/slideLayout" Target="../slideLayouts/slideLayout172.xml"/><Relationship Id="rId126" Type="http://schemas.openxmlformats.org/officeDocument/2006/relationships/slideLayout" Target="../slideLayouts/slideLayout173.xml"/><Relationship Id="rId127" Type="http://schemas.openxmlformats.org/officeDocument/2006/relationships/slideLayout" Target="../slideLayouts/slideLayout174.xml"/><Relationship Id="rId128" Type="http://schemas.openxmlformats.org/officeDocument/2006/relationships/slideLayout" Target="../slideLayouts/slideLayout175.xml"/><Relationship Id="rId129" Type="http://schemas.openxmlformats.org/officeDocument/2006/relationships/slideLayout" Target="../slideLayouts/slideLayout176.xml"/><Relationship Id="rId160" Type="http://schemas.openxmlformats.org/officeDocument/2006/relationships/slideLayout" Target="../slideLayouts/slideLayout207.xml"/><Relationship Id="rId161" Type="http://schemas.openxmlformats.org/officeDocument/2006/relationships/slideLayout" Target="../slideLayouts/slideLayout208.xml"/><Relationship Id="rId162" Type="http://schemas.openxmlformats.org/officeDocument/2006/relationships/slideLayout" Target="../slideLayouts/slideLayout209.xml"/><Relationship Id="rId20" Type="http://schemas.openxmlformats.org/officeDocument/2006/relationships/slideLayout" Target="../slideLayouts/slideLayout67.xml"/><Relationship Id="rId21" Type="http://schemas.openxmlformats.org/officeDocument/2006/relationships/slideLayout" Target="../slideLayouts/slideLayout68.xml"/><Relationship Id="rId22" Type="http://schemas.openxmlformats.org/officeDocument/2006/relationships/slideLayout" Target="../slideLayouts/slideLayout69.xml"/><Relationship Id="rId23" Type="http://schemas.openxmlformats.org/officeDocument/2006/relationships/slideLayout" Target="../slideLayouts/slideLayout70.xml"/><Relationship Id="rId24" Type="http://schemas.openxmlformats.org/officeDocument/2006/relationships/slideLayout" Target="../slideLayouts/slideLayout71.xml"/><Relationship Id="rId25" Type="http://schemas.openxmlformats.org/officeDocument/2006/relationships/slideLayout" Target="../slideLayouts/slideLayout72.xml"/><Relationship Id="rId26" Type="http://schemas.openxmlformats.org/officeDocument/2006/relationships/slideLayout" Target="../slideLayouts/slideLayout73.xml"/><Relationship Id="rId27" Type="http://schemas.openxmlformats.org/officeDocument/2006/relationships/slideLayout" Target="../slideLayouts/slideLayout74.xml"/><Relationship Id="rId28" Type="http://schemas.openxmlformats.org/officeDocument/2006/relationships/slideLayout" Target="../slideLayouts/slideLayout75.xml"/><Relationship Id="rId29" Type="http://schemas.openxmlformats.org/officeDocument/2006/relationships/slideLayout" Target="../slideLayouts/slideLayout76.xml"/><Relationship Id="rId163" Type="http://schemas.openxmlformats.org/officeDocument/2006/relationships/slideLayout" Target="../slideLayouts/slideLayout210.xml"/><Relationship Id="rId164" Type="http://schemas.openxmlformats.org/officeDocument/2006/relationships/slideLayout" Target="../slideLayouts/slideLayout211.xml"/><Relationship Id="rId165" Type="http://schemas.openxmlformats.org/officeDocument/2006/relationships/slideLayout" Target="../slideLayouts/slideLayout212.xml"/><Relationship Id="rId166" Type="http://schemas.openxmlformats.org/officeDocument/2006/relationships/slideLayout" Target="../slideLayouts/slideLayout213.xml"/><Relationship Id="rId167" Type="http://schemas.openxmlformats.org/officeDocument/2006/relationships/slideLayout" Target="../slideLayouts/slideLayout214.xml"/><Relationship Id="rId168" Type="http://schemas.openxmlformats.org/officeDocument/2006/relationships/slideLayout" Target="../slideLayouts/slideLayout215.xml"/><Relationship Id="rId169" Type="http://schemas.openxmlformats.org/officeDocument/2006/relationships/slideLayout" Target="../slideLayouts/slideLayout216.xml"/><Relationship Id="rId200" Type="http://schemas.openxmlformats.org/officeDocument/2006/relationships/slideLayout" Target="../slideLayouts/slideLayout247.xml"/><Relationship Id="rId201" Type="http://schemas.openxmlformats.org/officeDocument/2006/relationships/slideLayout" Target="../slideLayouts/slideLayout248.xml"/><Relationship Id="rId202" Type="http://schemas.openxmlformats.org/officeDocument/2006/relationships/slideLayout" Target="../slideLayouts/slideLayout249.xml"/><Relationship Id="rId203" Type="http://schemas.openxmlformats.org/officeDocument/2006/relationships/slideLayout" Target="../slideLayouts/slideLayout250.xml"/><Relationship Id="rId60" Type="http://schemas.openxmlformats.org/officeDocument/2006/relationships/slideLayout" Target="../slideLayouts/slideLayout107.xml"/><Relationship Id="rId61" Type="http://schemas.openxmlformats.org/officeDocument/2006/relationships/slideLayout" Target="../slideLayouts/slideLayout108.xml"/><Relationship Id="rId62" Type="http://schemas.openxmlformats.org/officeDocument/2006/relationships/slideLayout" Target="../slideLayouts/slideLayout109.xml"/><Relationship Id="rId63" Type="http://schemas.openxmlformats.org/officeDocument/2006/relationships/slideLayout" Target="../slideLayouts/slideLayout110.xml"/><Relationship Id="rId64" Type="http://schemas.openxmlformats.org/officeDocument/2006/relationships/slideLayout" Target="../slideLayouts/slideLayout111.xml"/><Relationship Id="rId65" Type="http://schemas.openxmlformats.org/officeDocument/2006/relationships/slideLayout" Target="../slideLayouts/slideLayout112.xml"/><Relationship Id="rId66" Type="http://schemas.openxmlformats.org/officeDocument/2006/relationships/slideLayout" Target="../slideLayouts/slideLayout113.xml"/><Relationship Id="rId67" Type="http://schemas.openxmlformats.org/officeDocument/2006/relationships/slideLayout" Target="../slideLayouts/slideLayout114.xml"/><Relationship Id="rId68" Type="http://schemas.openxmlformats.org/officeDocument/2006/relationships/slideLayout" Target="../slideLayouts/slideLayout115.xml"/><Relationship Id="rId69" Type="http://schemas.openxmlformats.org/officeDocument/2006/relationships/slideLayout" Target="../slideLayouts/slideLayout116.xml"/><Relationship Id="rId204" Type="http://schemas.openxmlformats.org/officeDocument/2006/relationships/slideLayout" Target="../slideLayouts/slideLayout251.xml"/><Relationship Id="rId205" Type="http://schemas.openxmlformats.org/officeDocument/2006/relationships/slideLayout" Target="../slideLayouts/slideLayout252.xml"/><Relationship Id="rId206" Type="http://schemas.openxmlformats.org/officeDocument/2006/relationships/slideLayout" Target="../slideLayouts/slideLayout253.xml"/><Relationship Id="rId207" Type="http://schemas.openxmlformats.org/officeDocument/2006/relationships/slideLayout" Target="../slideLayouts/slideLayout254.xml"/><Relationship Id="rId208" Type="http://schemas.openxmlformats.org/officeDocument/2006/relationships/slideLayout" Target="../slideLayouts/slideLayout255.xml"/><Relationship Id="rId209" Type="http://schemas.openxmlformats.org/officeDocument/2006/relationships/slideLayout" Target="../slideLayouts/slideLayout256.xml"/><Relationship Id="rId130" Type="http://schemas.openxmlformats.org/officeDocument/2006/relationships/slideLayout" Target="../slideLayouts/slideLayout177.xml"/><Relationship Id="rId131" Type="http://schemas.openxmlformats.org/officeDocument/2006/relationships/slideLayout" Target="../slideLayouts/slideLayout178.xml"/><Relationship Id="rId132" Type="http://schemas.openxmlformats.org/officeDocument/2006/relationships/slideLayout" Target="../slideLayouts/slideLayout179.xml"/><Relationship Id="rId133" Type="http://schemas.openxmlformats.org/officeDocument/2006/relationships/slideLayout" Target="../slideLayouts/slideLayout180.xml"/><Relationship Id="rId134" Type="http://schemas.openxmlformats.org/officeDocument/2006/relationships/slideLayout" Target="../slideLayouts/slideLayout181.xml"/><Relationship Id="rId135" Type="http://schemas.openxmlformats.org/officeDocument/2006/relationships/slideLayout" Target="../slideLayouts/slideLayout182.xml"/><Relationship Id="rId136" Type="http://schemas.openxmlformats.org/officeDocument/2006/relationships/slideLayout" Target="../slideLayouts/slideLayout183.xml"/><Relationship Id="rId137" Type="http://schemas.openxmlformats.org/officeDocument/2006/relationships/slideLayout" Target="../slideLayouts/slideLayout184.xml"/><Relationship Id="rId138" Type="http://schemas.openxmlformats.org/officeDocument/2006/relationships/slideLayout" Target="../slideLayouts/slideLayout185.xml"/><Relationship Id="rId139" Type="http://schemas.openxmlformats.org/officeDocument/2006/relationships/slideLayout" Target="../slideLayouts/slideLayout186.xml"/><Relationship Id="rId170" Type="http://schemas.openxmlformats.org/officeDocument/2006/relationships/slideLayout" Target="../slideLayouts/slideLayout217.xml"/><Relationship Id="rId171" Type="http://schemas.openxmlformats.org/officeDocument/2006/relationships/slideLayout" Target="../slideLayouts/slideLayout218.xml"/><Relationship Id="rId172" Type="http://schemas.openxmlformats.org/officeDocument/2006/relationships/slideLayout" Target="../slideLayouts/slideLayout219.xml"/><Relationship Id="rId30" Type="http://schemas.openxmlformats.org/officeDocument/2006/relationships/slideLayout" Target="../slideLayouts/slideLayout77.xml"/><Relationship Id="rId31" Type="http://schemas.openxmlformats.org/officeDocument/2006/relationships/slideLayout" Target="../slideLayouts/slideLayout78.xml"/><Relationship Id="rId32" Type="http://schemas.openxmlformats.org/officeDocument/2006/relationships/slideLayout" Target="../slideLayouts/slideLayout79.xml"/><Relationship Id="rId33" Type="http://schemas.openxmlformats.org/officeDocument/2006/relationships/slideLayout" Target="../slideLayouts/slideLayout80.xml"/><Relationship Id="rId34" Type="http://schemas.openxmlformats.org/officeDocument/2006/relationships/slideLayout" Target="../slideLayouts/slideLayout81.xml"/><Relationship Id="rId35" Type="http://schemas.openxmlformats.org/officeDocument/2006/relationships/slideLayout" Target="../slideLayouts/slideLayout82.xml"/><Relationship Id="rId36" Type="http://schemas.openxmlformats.org/officeDocument/2006/relationships/slideLayout" Target="../slideLayouts/slideLayout83.xml"/><Relationship Id="rId37" Type="http://schemas.openxmlformats.org/officeDocument/2006/relationships/slideLayout" Target="../slideLayouts/slideLayout84.xml"/><Relationship Id="rId38" Type="http://schemas.openxmlformats.org/officeDocument/2006/relationships/slideLayout" Target="../slideLayouts/slideLayout85.xml"/><Relationship Id="rId39" Type="http://schemas.openxmlformats.org/officeDocument/2006/relationships/slideLayout" Target="../slideLayouts/slideLayout86.xml"/><Relationship Id="rId173" Type="http://schemas.openxmlformats.org/officeDocument/2006/relationships/slideLayout" Target="../slideLayouts/slideLayout220.xml"/><Relationship Id="rId174" Type="http://schemas.openxmlformats.org/officeDocument/2006/relationships/slideLayout" Target="../slideLayouts/slideLayout221.xml"/><Relationship Id="rId175" Type="http://schemas.openxmlformats.org/officeDocument/2006/relationships/slideLayout" Target="../slideLayouts/slideLayout222.xml"/><Relationship Id="rId176" Type="http://schemas.openxmlformats.org/officeDocument/2006/relationships/slideLayout" Target="../slideLayouts/slideLayout223.xml"/><Relationship Id="rId177" Type="http://schemas.openxmlformats.org/officeDocument/2006/relationships/slideLayout" Target="../slideLayouts/slideLayout224.xml"/><Relationship Id="rId178" Type="http://schemas.openxmlformats.org/officeDocument/2006/relationships/slideLayout" Target="../slideLayouts/slideLayout225.xml"/><Relationship Id="rId179" Type="http://schemas.openxmlformats.org/officeDocument/2006/relationships/slideLayout" Target="../slideLayouts/slideLayout226.xml"/><Relationship Id="rId210" Type="http://schemas.openxmlformats.org/officeDocument/2006/relationships/slideLayout" Target="../slideLayouts/slideLayout257.xml"/><Relationship Id="rId211" Type="http://schemas.openxmlformats.org/officeDocument/2006/relationships/slideLayout" Target="../slideLayouts/slideLayout258.xml"/><Relationship Id="rId212" Type="http://schemas.openxmlformats.org/officeDocument/2006/relationships/slideLayout" Target="../slideLayouts/slideLayout259.xml"/><Relationship Id="rId213" Type="http://schemas.openxmlformats.org/officeDocument/2006/relationships/slideLayout" Target="../slideLayouts/slideLayout260.xml"/><Relationship Id="rId70" Type="http://schemas.openxmlformats.org/officeDocument/2006/relationships/slideLayout" Target="../slideLayouts/slideLayout117.xml"/><Relationship Id="rId71" Type="http://schemas.openxmlformats.org/officeDocument/2006/relationships/slideLayout" Target="../slideLayouts/slideLayout118.xml"/><Relationship Id="rId72" Type="http://schemas.openxmlformats.org/officeDocument/2006/relationships/slideLayout" Target="../slideLayouts/slideLayout119.xml"/><Relationship Id="rId73" Type="http://schemas.openxmlformats.org/officeDocument/2006/relationships/slideLayout" Target="../slideLayouts/slideLayout120.xml"/><Relationship Id="rId74" Type="http://schemas.openxmlformats.org/officeDocument/2006/relationships/slideLayout" Target="../slideLayouts/slideLayout121.xml"/><Relationship Id="rId75" Type="http://schemas.openxmlformats.org/officeDocument/2006/relationships/slideLayout" Target="../slideLayouts/slideLayout122.xml"/><Relationship Id="rId76" Type="http://schemas.openxmlformats.org/officeDocument/2006/relationships/slideLayout" Target="../slideLayouts/slideLayout123.xml"/><Relationship Id="rId77" Type="http://schemas.openxmlformats.org/officeDocument/2006/relationships/slideLayout" Target="../slideLayouts/slideLayout124.xml"/><Relationship Id="rId78" Type="http://schemas.openxmlformats.org/officeDocument/2006/relationships/slideLayout" Target="../slideLayouts/slideLayout125.xml"/><Relationship Id="rId79" Type="http://schemas.openxmlformats.org/officeDocument/2006/relationships/slideLayout" Target="../slideLayouts/slideLayout126.xml"/><Relationship Id="rId214" Type="http://schemas.openxmlformats.org/officeDocument/2006/relationships/slideLayout" Target="../slideLayouts/slideLayout261.xml"/><Relationship Id="rId215" Type="http://schemas.openxmlformats.org/officeDocument/2006/relationships/slideLayout" Target="../slideLayouts/slideLayout262.xml"/><Relationship Id="rId216" Type="http://schemas.openxmlformats.org/officeDocument/2006/relationships/slideLayout" Target="../slideLayouts/slideLayout263.xml"/><Relationship Id="rId217" Type="http://schemas.openxmlformats.org/officeDocument/2006/relationships/slideLayout" Target="../slideLayouts/slideLayout264.xml"/><Relationship Id="rId218" Type="http://schemas.openxmlformats.org/officeDocument/2006/relationships/slideLayout" Target="../slideLayouts/slideLayout265.xml"/><Relationship Id="rId219" Type="http://schemas.openxmlformats.org/officeDocument/2006/relationships/slideLayout" Target="../slideLayouts/slideLayout266.xml"/><Relationship Id="rId1" Type="http://schemas.openxmlformats.org/officeDocument/2006/relationships/slideLayout" Target="../slideLayouts/slideLayout48.xml"/><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100" Type="http://schemas.openxmlformats.org/officeDocument/2006/relationships/slideLayout" Target="../slideLayouts/slideLayout147.xml"/><Relationship Id="rId101" Type="http://schemas.openxmlformats.org/officeDocument/2006/relationships/slideLayout" Target="../slideLayouts/slideLayout148.xml"/><Relationship Id="rId102" Type="http://schemas.openxmlformats.org/officeDocument/2006/relationships/slideLayout" Target="../slideLayouts/slideLayout149.xml"/><Relationship Id="rId103" Type="http://schemas.openxmlformats.org/officeDocument/2006/relationships/slideLayout" Target="../slideLayouts/slideLayout150.xml"/><Relationship Id="rId104" Type="http://schemas.openxmlformats.org/officeDocument/2006/relationships/slideLayout" Target="../slideLayouts/slideLayout151.xml"/><Relationship Id="rId105" Type="http://schemas.openxmlformats.org/officeDocument/2006/relationships/slideLayout" Target="../slideLayouts/slideLayout152.xml"/><Relationship Id="rId106" Type="http://schemas.openxmlformats.org/officeDocument/2006/relationships/slideLayout" Target="../slideLayouts/slideLayout153.xml"/><Relationship Id="rId107" Type="http://schemas.openxmlformats.org/officeDocument/2006/relationships/slideLayout" Target="../slideLayouts/slideLayout154.xml"/><Relationship Id="rId108" Type="http://schemas.openxmlformats.org/officeDocument/2006/relationships/slideLayout" Target="../slideLayouts/slideLayout155.xml"/><Relationship Id="rId109" Type="http://schemas.openxmlformats.org/officeDocument/2006/relationships/slideLayout" Target="../slideLayouts/slideLayout156.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 Id="rId9" Type="http://schemas.openxmlformats.org/officeDocument/2006/relationships/slideLayout" Target="../slideLayouts/slideLayout56.xml"/><Relationship Id="rId140" Type="http://schemas.openxmlformats.org/officeDocument/2006/relationships/slideLayout" Target="../slideLayouts/slideLayout187.xml"/><Relationship Id="rId141" Type="http://schemas.openxmlformats.org/officeDocument/2006/relationships/slideLayout" Target="../slideLayouts/slideLayout18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smtClean="0">
                <a:solidFill>
                  <a:srgbClr val="00B2EB"/>
                </a:solidFill>
                <a:latin typeface="Open Sans" charset="0"/>
                <a:cs typeface="Arial" charset="0"/>
              </a:defRPr>
            </a:lvl1pPr>
          </a:lstStyle>
          <a:p>
            <a:pPr>
              <a:defRPr/>
            </a:pPr>
            <a:fld id="{DAD53983-2E47-2E45-A64A-BF5850BCBACD}" type="slidenum">
              <a:rPr lang="en-US"/>
              <a:pPr>
                <a:defRPr/>
              </a:pPr>
              <a:t>‹#›</a:t>
            </a:fld>
            <a:endParaRPr 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t>Click to edit Master title style</a:t>
            </a:r>
          </a:p>
        </p:txBody>
      </p:sp>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10" name="Picture 9"/>
          <p:cNvPicPr>
            <a:picLocks noChangeAspect="1" noChangeArrowheads="1"/>
          </p:cNvPicPr>
          <p:nvPr userDrawn="1"/>
        </p:nvPicPr>
        <p:blipFill>
          <a:blip r:embed="rId15"/>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6060" r:id="rId1"/>
    <p:sldLayoutId id="2147486061" r:id="rId2"/>
    <p:sldLayoutId id="2147486062" r:id="rId3"/>
    <p:sldLayoutId id="2147486063" r:id="rId4"/>
    <p:sldLayoutId id="2147486064" r:id="rId5"/>
    <p:sldLayoutId id="2147486065" r:id="rId6"/>
    <p:sldLayoutId id="2147486066" r:id="rId7"/>
    <p:sldLayoutId id="2147486067" r:id="rId8"/>
    <p:sldLayoutId id="2147486068" r:id="rId9"/>
    <p:sldLayoutId id="2147486069" r:id="rId10"/>
    <p:sldLayoutId id="2147486070" r:id="rId11"/>
    <p:sldLayoutId id="2147486071" r:id="rId12"/>
    <p:sldLayoutId id="2147486072" r:id="rId13"/>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charset="0"/>
          <a:cs typeface="MS PGothic"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0"/>
          <a:cs typeface="MS PGothic"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0"/>
          <a:cs typeface="MS PGothic"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0"/>
          <a:cs typeface="MS PGothic"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0"/>
          <a:cs typeface="MS PGothic"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charset="0"/>
          <a:cs typeface="MS PGothic"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charset="0"/>
          <a:cs typeface="MS PGothic"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charset="0"/>
          <a:cs typeface="MS PGothic"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0"/>
          <a:cs typeface="MS PGothic"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0"/>
          <a:cs typeface="MS PGothic"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186371"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739063" y="6288088"/>
            <a:ext cx="1270000" cy="43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186373"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6563" y="942975"/>
            <a:ext cx="2971800" cy="102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536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367"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t>Click to edit Master title style</a:t>
            </a:r>
          </a:p>
        </p:txBody>
      </p:sp>
      <p:sp>
        <p:nvSpPr>
          <p:cNvPr id="10" name="TextBox 9"/>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6049" r:id="rId1"/>
    <p:sldLayoutId id="2147486050" r:id="rId2"/>
    <p:sldLayoutId id="2147486051" r:id="rId3"/>
    <p:sldLayoutId id="2147486052" r:id="rId4"/>
    <p:sldLayoutId id="2147486053" r:id="rId5"/>
    <p:sldLayoutId id="2147486054" r:id="rId6"/>
    <p:sldLayoutId id="2147486055" r:id="rId7"/>
    <p:sldLayoutId id="2147486056" r:id="rId8"/>
    <p:sldLayoutId id="2147486057" r:id="rId9"/>
    <p:sldLayoutId id="2147486058" r:id="rId10"/>
    <p:sldLayoutId id="2147486059"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S PGothic" charset="0"/>
          <a:cs typeface="MS PGothic" charset="0"/>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MS PGothic" charset="0"/>
          <a:cs typeface="MS PGothic"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MS PGothic" charset="0"/>
          <a:cs typeface="MS PGothic"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MS PGothic" charset="0"/>
          <a:cs typeface="MS PGothic"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MS PGothic" charset="0"/>
          <a:cs typeface="MS PGothic"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S PGothic" charset="0"/>
          <a:cs typeface="MS PGothic" charset="0"/>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charset="0"/>
          <a:ea typeface="MS PGothic" charset="0"/>
          <a:cs typeface="MS PGothic"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charset="0"/>
          <a:ea typeface="MS PGothic" charset="0"/>
          <a:cs typeface="MS PGothic"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0"/>
          <a:cs typeface="MS PGothic"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0"/>
          <a:cs typeface="MS PGothic"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eaLnBrk="1" hangingPunct="1">
              <a:defRPr sz="1100" b="1">
                <a:solidFill>
                  <a:srgbClr val="00B2EB"/>
                </a:solidFill>
                <a:latin typeface="Open Sans" charset="0"/>
                <a:ea typeface="MS PGothic" charset="0"/>
                <a:cs typeface="Arial" charset="0"/>
              </a:defRPr>
            </a:lvl1pPr>
          </a:lstStyle>
          <a:p>
            <a:pPr>
              <a:defRPr/>
            </a:pPr>
            <a:fld id="{D5998DB9-5F28-854A-B5A9-0DC0894CC695}" type="slidenum">
              <a:rPr lang="en-US"/>
              <a:pPr>
                <a:defRPr/>
              </a:pPr>
              <a:t>‹#›</a:t>
            </a:fld>
            <a:endParaRPr lang="en-US"/>
          </a:p>
        </p:txBody>
      </p:sp>
      <p:sp>
        <p:nvSpPr>
          <p:cNvPr id="9" name="Footer Placeholder 8">
            <a:extLst/>
          </p:cNvPr>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eaLnBrk="1" fontAlgn="auto" hangingPunct="1">
              <a:spcBef>
                <a:spcPts val="0"/>
              </a:spcBef>
              <a:spcAft>
                <a:spcPts val="0"/>
              </a:spcAft>
              <a:defRPr sz="1100">
                <a:solidFill>
                  <a:prstClr val="black">
                    <a:tint val="75000"/>
                  </a:prstClr>
                </a:solidFill>
                <a:latin typeface="Calibri"/>
                <a:ea typeface="+mn-ea"/>
                <a:cs typeface="+mn-cs"/>
              </a:defRPr>
            </a:lvl1pPr>
          </a:lstStyle>
          <a:p>
            <a:pPr>
              <a:defRPr/>
            </a:pPr>
            <a:endParaRPr lang="en-US"/>
          </a:p>
        </p:txBody>
      </p:sp>
      <p:sp>
        <p:nvSpPr>
          <p:cNvPr id="1638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t>Click to edit Master title style</a:t>
            </a:r>
          </a:p>
        </p:txBody>
      </p:sp>
      <p:sp>
        <p:nvSpPr>
          <p:cNvPr id="12" name="Rectangle 11">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solidFill>
                <a:prstClr val="white"/>
              </a:solidFill>
              <a:latin typeface="Calibri"/>
            </a:endParaRPr>
          </a:p>
        </p:txBody>
      </p:sp>
      <p:pic>
        <p:nvPicPr>
          <p:cNvPr id="10" name="Picture 9"/>
          <p:cNvPicPr>
            <a:picLocks noChangeAspect="1" noChangeArrowheads="1"/>
          </p:cNvPicPr>
          <p:nvPr userDrawn="1"/>
        </p:nvPicPr>
        <p:blipFill>
          <a:blip r:embed="rId14"/>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6073" r:id="rId1"/>
    <p:sldLayoutId id="2147486074" r:id="rId2"/>
    <p:sldLayoutId id="2147486075" r:id="rId3"/>
    <p:sldLayoutId id="2147486076" r:id="rId4"/>
    <p:sldLayoutId id="2147486077" r:id="rId5"/>
    <p:sldLayoutId id="2147486078" r:id="rId6"/>
    <p:sldLayoutId id="2147486079" r:id="rId7"/>
    <p:sldLayoutId id="2147486080" r:id="rId8"/>
    <p:sldLayoutId id="2147486081" r:id="rId9"/>
    <p:sldLayoutId id="2147486082" r:id="rId10"/>
    <p:sldLayoutId id="2147486083" r:id="rId11"/>
    <p:sldLayoutId id="2147486084" r:id="rId12"/>
  </p:sldLayoutIdLst>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pitchFamily="34" charset="-128"/>
          <a:cs typeface="MS PGothic"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MS PGothic"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MS PGothic"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MS PGothic"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MS PGothic"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pitchFamily="34" charset="-128"/>
          <a:cs typeface="MS PGothic"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charset="0"/>
          <a:cs typeface="MS PGothic"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charset="0"/>
          <a:cs typeface="MS PGothic"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0"/>
          <a:cs typeface="MS PGothic"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0"/>
          <a:cs typeface="MS PGothic"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46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CA"/>
              <a:t>Click to edit Master title style</a:t>
            </a:r>
            <a:endParaRPr lang="en-US"/>
          </a:p>
        </p:txBody>
      </p:sp>
      <p:sp>
        <p:nvSpPr>
          <p:cNvPr id="1546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fontAlgn="auto">
              <a:spcBef>
                <a:spcPts val="0"/>
              </a:spcBef>
              <a:spcAft>
                <a:spcPts val="0"/>
              </a:spcAft>
              <a:defRPr sz="1200" smtClean="0">
                <a:solidFill>
                  <a:prstClr val="black">
                    <a:tint val="75000"/>
                  </a:prstClr>
                </a:solidFill>
                <a:latin typeface="Calibri"/>
                <a:ea typeface="+mn-ea"/>
                <a:cs typeface="+mn-cs"/>
              </a:defRPr>
            </a:lvl1pPr>
          </a:lstStyle>
          <a:p>
            <a:pPr>
              <a:defRPr/>
            </a:pPr>
            <a:fld id="{65ED8886-C149-F046-AF68-C43509D8970F}" type="datetimeFigureOut">
              <a:rPr lang="en-US"/>
              <a:pPr>
                <a:defRPr/>
              </a:pPr>
              <a:t>10/23/18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defTabSz="457200" fontAlgn="auto">
              <a:spcBef>
                <a:spcPts val="0"/>
              </a:spcBef>
              <a:spcAft>
                <a:spcPts val="0"/>
              </a:spcAft>
              <a:defRPr sz="1200">
                <a:solidFill>
                  <a:prstClr val="black">
                    <a:tint val="75000"/>
                  </a:prstClr>
                </a:solidFill>
                <a:latin typeface="Calibri"/>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defTabSz="457200" fontAlgn="auto">
              <a:spcBef>
                <a:spcPts val="0"/>
              </a:spcBef>
              <a:spcAft>
                <a:spcPts val="0"/>
              </a:spcAft>
              <a:defRPr sz="1200" smtClean="0">
                <a:solidFill>
                  <a:prstClr val="black">
                    <a:tint val="75000"/>
                  </a:prstClr>
                </a:solidFill>
                <a:latin typeface="Calibri"/>
                <a:ea typeface="+mn-ea"/>
                <a:cs typeface="+mn-cs"/>
              </a:defRPr>
            </a:lvl1pPr>
          </a:lstStyle>
          <a:p>
            <a:pPr>
              <a:defRPr/>
            </a:pPr>
            <a:fld id="{DBBA71D3-676E-A945-A1C8-77B928A90C2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6310" r:id="rId1"/>
    <p:sldLayoutId id="2147486311" r:id="rId2"/>
    <p:sldLayoutId id="2147486312" r:id="rId3"/>
    <p:sldLayoutId id="2147486313" r:id="rId4"/>
    <p:sldLayoutId id="2147486314" r:id="rId5"/>
    <p:sldLayoutId id="2147486315" r:id="rId6"/>
    <p:sldLayoutId id="2147486316" r:id="rId7"/>
    <p:sldLayoutId id="2147486317" r:id="rId8"/>
    <p:sldLayoutId id="2147486318" r:id="rId9"/>
    <p:sldLayoutId id="2147486319" r:id="rId10"/>
    <p:sldLayoutId id="2147486320" r:id="rId11"/>
  </p:sldLayoutIdLst>
  <p:txStyles>
    <p:titleStyle>
      <a:lvl1pPr algn="ctr" defTabSz="457200" rtl="0" fontAlgn="base">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227"/>
          <a:srcRect/>
          <a:stretch>
            <a:fillRect/>
          </a:stretch>
        </a:blip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685800" y="0"/>
            <a:ext cx="8229600" cy="917575"/>
          </a:xfrm>
          <a:prstGeom prst="rect">
            <a:avLst/>
          </a:prstGeom>
          <a:ln w="12700">
            <a:miter lim="400000"/>
          </a:ln>
          <a:extLst/>
        </p:spPr>
        <p:txBody>
          <a:bodyPr vert="horz" wrap="square" lIns="50781" tIns="50781" rIns="50781" bIns="50781" numCol="1" anchor="ctr" anchorCtr="0" compatLnSpc="1">
            <a:prstTxWarp prst="textNoShape">
              <a:avLst/>
            </a:prstTxWarp>
          </a:bodyPr>
          <a:lstStyle/>
          <a:p>
            <a:pPr lvl="0"/>
            <a:r>
              <a:rPr lang="en-US">
                <a:sym typeface="Verdana" charset="0"/>
              </a:rPr>
              <a:t>Texte du titre</a:t>
            </a:r>
          </a:p>
        </p:txBody>
      </p:sp>
      <p:sp>
        <p:nvSpPr>
          <p:cNvPr id="3" name="Shape 3"/>
          <p:cNvSpPr>
            <a:spLocks noGrp="1"/>
          </p:cNvSpPr>
          <p:nvPr>
            <p:ph type="body" idx="1"/>
          </p:nvPr>
        </p:nvSpPr>
        <p:spPr>
          <a:xfrm>
            <a:off x="685800" y="1143000"/>
            <a:ext cx="8229600" cy="5715000"/>
          </a:xfrm>
          <a:prstGeom prst="rect">
            <a:avLst/>
          </a:prstGeom>
          <a:ln w="12700">
            <a:miter lim="400000"/>
          </a:ln>
          <a:extLst/>
        </p:spPr>
        <p:txBody>
          <a:bodyPr vert="horz" wrap="square" lIns="50781" tIns="50781" rIns="50781" bIns="50781" numCol="1" anchor="t" anchorCtr="0" compatLnSpc="1">
            <a:prstTxWarp prst="textNoShape">
              <a:avLst/>
            </a:prstTxWarp>
          </a:bodyPr>
          <a:lstStyle/>
          <a:p>
            <a:pPr lvl="0"/>
            <a:r>
              <a:rPr lang="en-US">
                <a:sym typeface="Verdana" charset="0"/>
              </a:rPr>
              <a:t>Texte niveau 1</a:t>
            </a:r>
          </a:p>
          <a:p>
            <a:pPr lvl="1"/>
            <a:r>
              <a:rPr lang="en-US">
                <a:sym typeface="Verdana" charset="0"/>
              </a:rPr>
              <a:t>Texte niveau 2</a:t>
            </a:r>
          </a:p>
          <a:p>
            <a:pPr lvl="2"/>
            <a:r>
              <a:rPr lang="en-US">
                <a:sym typeface="Verdana" charset="0"/>
              </a:rPr>
              <a:t>Texte niveau 3</a:t>
            </a:r>
          </a:p>
          <a:p>
            <a:pPr lvl="3"/>
            <a:r>
              <a:rPr lang="en-US">
                <a:sym typeface="Verdana" charset="0"/>
              </a:rPr>
              <a:t>Texte niveau 4</a:t>
            </a:r>
          </a:p>
          <a:p>
            <a:pPr lvl="4"/>
            <a:r>
              <a:rPr lang="en-US">
                <a:sym typeface="Verdana" charset="0"/>
              </a:rPr>
              <a:t>Texte niveau 5</a:t>
            </a:r>
          </a:p>
        </p:txBody>
      </p:sp>
      <p:sp>
        <p:nvSpPr>
          <p:cNvPr id="4" name="Shape 4"/>
          <p:cNvSpPr>
            <a:spLocks noGrp="1"/>
          </p:cNvSpPr>
          <p:nvPr>
            <p:ph type="sldNum" sz="quarter" idx="2"/>
          </p:nvPr>
        </p:nvSpPr>
        <p:spPr>
          <a:xfrm>
            <a:off x="7816850" y="6457950"/>
            <a:ext cx="368300" cy="285750"/>
          </a:xfrm>
          <a:prstGeom prst="rect">
            <a:avLst/>
          </a:prstGeom>
          <a:ln w="12700">
            <a:miter lim="400000"/>
          </a:ln>
        </p:spPr>
        <p:txBody>
          <a:bodyPr vert="horz" wrap="none" lIns="50781" tIns="50781" rIns="50781" bIns="50781" numCol="1" anchor="t" anchorCtr="0" compatLnSpc="1">
            <a:prstTxWarp prst="textNoShape">
              <a:avLst/>
            </a:prstTxWarp>
            <a:spAutoFit/>
          </a:bodyPr>
          <a:lstStyle>
            <a:lvl1pPr algn="ctr" hangingPunct="0">
              <a:defRPr sz="1200">
                <a:solidFill>
                  <a:srgbClr val="E4E4E4"/>
                </a:solidFill>
                <a:latin typeface="Verdana" pitchFamily="34" charset="0"/>
                <a:sym typeface="Verdana" pitchFamily="34" charset="0"/>
              </a:defRPr>
            </a:lvl1pPr>
          </a:lstStyle>
          <a:p>
            <a:fld id="{25FB6876-FB22-4F63-8D80-B59EC17C41EF}" type="slidenum">
              <a:rPr lang="en-US">
                <a:ea typeface="ＭＳ Ｐゴシック" pitchFamily="34" charset="-128"/>
                <a:cs typeface="Verdana"/>
              </a:rPr>
              <a:pPr/>
              <a:t>‹#›</a:t>
            </a:fld>
            <a:endParaRPr lang="en-US">
              <a:ea typeface="ＭＳ Ｐゴシック" pitchFamily="34" charset="-128"/>
              <a:cs typeface="Verdana"/>
            </a:endParaRPr>
          </a:p>
        </p:txBody>
      </p:sp>
    </p:spTree>
    <p:extLst>
      <p:ext uri="{BB962C8B-B14F-4D97-AF65-F5344CB8AC3E}">
        <p14:creationId xmlns:p14="http://schemas.microsoft.com/office/powerpoint/2010/main" val="142627427"/>
      </p:ext>
    </p:extLst>
  </p:cSld>
  <p:clrMap bg1="lt1" tx1="dk1" bg2="lt2" tx2="dk2" accent1="accent1" accent2="accent2" accent3="accent3" accent4="accent4" accent5="accent5" accent6="accent6" hlink="hlink" folHlink="folHlink"/>
  <p:sldLayoutIdLst>
    <p:sldLayoutId id="2147486322" r:id="rId1"/>
    <p:sldLayoutId id="2147486323" r:id="rId2"/>
    <p:sldLayoutId id="2147486324" r:id="rId3"/>
    <p:sldLayoutId id="2147486325" r:id="rId4"/>
    <p:sldLayoutId id="2147486326" r:id="rId5"/>
    <p:sldLayoutId id="2147486327" r:id="rId6"/>
    <p:sldLayoutId id="2147486328" r:id="rId7"/>
    <p:sldLayoutId id="2147486329" r:id="rId8"/>
    <p:sldLayoutId id="2147486330" r:id="rId9"/>
    <p:sldLayoutId id="2147486331" r:id="rId10"/>
    <p:sldLayoutId id="2147486332" r:id="rId11"/>
    <p:sldLayoutId id="2147486333" r:id="rId12"/>
    <p:sldLayoutId id="2147486334" r:id="rId13"/>
    <p:sldLayoutId id="2147486335" r:id="rId14"/>
    <p:sldLayoutId id="2147486336" r:id="rId15"/>
    <p:sldLayoutId id="2147486337" r:id="rId16"/>
    <p:sldLayoutId id="2147486338" r:id="rId17"/>
    <p:sldLayoutId id="2147486339" r:id="rId18"/>
    <p:sldLayoutId id="2147486340" r:id="rId19"/>
    <p:sldLayoutId id="2147486341" r:id="rId20"/>
    <p:sldLayoutId id="2147486342" r:id="rId21"/>
    <p:sldLayoutId id="2147486343" r:id="rId22"/>
    <p:sldLayoutId id="2147486344" r:id="rId23"/>
    <p:sldLayoutId id="2147486345" r:id="rId24"/>
    <p:sldLayoutId id="2147486346" r:id="rId25"/>
    <p:sldLayoutId id="2147486347" r:id="rId26"/>
    <p:sldLayoutId id="2147486348" r:id="rId27"/>
    <p:sldLayoutId id="2147486349" r:id="rId28"/>
    <p:sldLayoutId id="2147486350" r:id="rId29"/>
    <p:sldLayoutId id="2147486351" r:id="rId30"/>
    <p:sldLayoutId id="2147486352" r:id="rId31"/>
    <p:sldLayoutId id="2147486353" r:id="rId32"/>
    <p:sldLayoutId id="2147486354" r:id="rId33"/>
    <p:sldLayoutId id="2147486355" r:id="rId34"/>
    <p:sldLayoutId id="2147486356" r:id="rId35"/>
    <p:sldLayoutId id="2147486357" r:id="rId36"/>
    <p:sldLayoutId id="2147486358" r:id="rId37"/>
    <p:sldLayoutId id="2147486359" r:id="rId38"/>
    <p:sldLayoutId id="2147486360" r:id="rId39"/>
    <p:sldLayoutId id="2147486361" r:id="rId40"/>
    <p:sldLayoutId id="2147486362" r:id="rId41"/>
    <p:sldLayoutId id="2147486363" r:id="rId42"/>
    <p:sldLayoutId id="2147486364" r:id="rId43"/>
    <p:sldLayoutId id="2147486365" r:id="rId44"/>
    <p:sldLayoutId id="2147486366" r:id="rId45"/>
    <p:sldLayoutId id="2147486367" r:id="rId46"/>
    <p:sldLayoutId id="2147486368" r:id="rId47"/>
    <p:sldLayoutId id="2147486369" r:id="rId48"/>
    <p:sldLayoutId id="2147486370" r:id="rId49"/>
    <p:sldLayoutId id="2147486371" r:id="rId50"/>
    <p:sldLayoutId id="2147486372" r:id="rId51"/>
    <p:sldLayoutId id="2147486373" r:id="rId52"/>
    <p:sldLayoutId id="2147486374" r:id="rId53"/>
    <p:sldLayoutId id="2147486375" r:id="rId54"/>
    <p:sldLayoutId id="2147486376" r:id="rId55"/>
    <p:sldLayoutId id="2147486377" r:id="rId56"/>
    <p:sldLayoutId id="2147486378" r:id="rId57"/>
    <p:sldLayoutId id="2147486379" r:id="rId58"/>
    <p:sldLayoutId id="2147486380" r:id="rId59"/>
    <p:sldLayoutId id="2147486381" r:id="rId60"/>
    <p:sldLayoutId id="2147486382" r:id="rId61"/>
    <p:sldLayoutId id="2147486383" r:id="rId62"/>
    <p:sldLayoutId id="2147486384" r:id="rId63"/>
    <p:sldLayoutId id="2147486385" r:id="rId64"/>
    <p:sldLayoutId id="2147486386" r:id="rId65"/>
    <p:sldLayoutId id="2147486387" r:id="rId66"/>
    <p:sldLayoutId id="2147486388" r:id="rId67"/>
    <p:sldLayoutId id="2147486389" r:id="rId68"/>
    <p:sldLayoutId id="2147486390" r:id="rId69"/>
    <p:sldLayoutId id="2147486391" r:id="rId70"/>
    <p:sldLayoutId id="2147486392" r:id="rId71"/>
    <p:sldLayoutId id="2147486393" r:id="rId72"/>
    <p:sldLayoutId id="2147486394" r:id="rId73"/>
    <p:sldLayoutId id="2147486395" r:id="rId74"/>
    <p:sldLayoutId id="2147486396" r:id="rId75"/>
    <p:sldLayoutId id="2147486397" r:id="rId76"/>
    <p:sldLayoutId id="2147486398" r:id="rId77"/>
    <p:sldLayoutId id="2147486399" r:id="rId78"/>
    <p:sldLayoutId id="2147486400" r:id="rId79"/>
    <p:sldLayoutId id="2147486401" r:id="rId80"/>
    <p:sldLayoutId id="2147486402" r:id="rId81"/>
    <p:sldLayoutId id="2147486403" r:id="rId82"/>
    <p:sldLayoutId id="2147486404" r:id="rId83"/>
    <p:sldLayoutId id="2147486405" r:id="rId84"/>
    <p:sldLayoutId id="2147486406" r:id="rId85"/>
    <p:sldLayoutId id="2147486407" r:id="rId86"/>
    <p:sldLayoutId id="2147486408" r:id="rId87"/>
    <p:sldLayoutId id="2147486409" r:id="rId88"/>
    <p:sldLayoutId id="2147486410" r:id="rId89"/>
    <p:sldLayoutId id="2147486411" r:id="rId90"/>
    <p:sldLayoutId id="2147486412" r:id="rId91"/>
    <p:sldLayoutId id="2147486413" r:id="rId92"/>
    <p:sldLayoutId id="2147486414" r:id="rId93"/>
    <p:sldLayoutId id="2147486415" r:id="rId94"/>
    <p:sldLayoutId id="2147486416" r:id="rId95"/>
    <p:sldLayoutId id="2147486417" r:id="rId96"/>
    <p:sldLayoutId id="2147486418" r:id="rId97"/>
    <p:sldLayoutId id="2147486419" r:id="rId98"/>
    <p:sldLayoutId id="2147486420" r:id="rId99"/>
    <p:sldLayoutId id="2147486421" r:id="rId100"/>
    <p:sldLayoutId id="2147486422" r:id="rId101"/>
    <p:sldLayoutId id="2147486423" r:id="rId102"/>
    <p:sldLayoutId id="2147486424" r:id="rId103"/>
    <p:sldLayoutId id="2147486425" r:id="rId104"/>
    <p:sldLayoutId id="2147486426" r:id="rId105"/>
    <p:sldLayoutId id="2147486427" r:id="rId106"/>
    <p:sldLayoutId id="2147486428" r:id="rId107"/>
    <p:sldLayoutId id="2147486429" r:id="rId108"/>
    <p:sldLayoutId id="2147486430" r:id="rId109"/>
    <p:sldLayoutId id="2147486431" r:id="rId110"/>
    <p:sldLayoutId id="2147486432" r:id="rId111"/>
    <p:sldLayoutId id="2147486433" r:id="rId112"/>
    <p:sldLayoutId id="2147486434" r:id="rId113"/>
    <p:sldLayoutId id="2147486435" r:id="rId114"/>
    <p:sldLayoutId id="2147486436" r:id="rId115"/>
    <p:sldLayoutId id="2147486437" r:id="rId116"/>
    <p:sldLayoutId id="2147486438" r:id="rId117"/>
    <p:sldLayoutId id="2147486439" r:id="rId118"/>
    <p:sldLayoutId id="2147486440" r:id="rId119"/>
    <p:sldLayoutId id="2147486441" r:id="rId120"/>
    <p:sldLayoutId id="2147486442" r:id="rId121"/>
    <p:sldLayoutId id="2147486443" r:id="rId122"/>
    <p:sldLayoutId id="2147486444" r:id="rId123"/>
    <p:sldLayoutId id="2147486445" r:id="rId124"/>
    <p:sldLayoutId id="2147486446" r:id="rId125"/>
    <p:sldLayoutId id="2147486447" r:id="rId126"/>
    <p:sldLayoutId id="2147486448" r:id="rId127"/>
    <p:sldLayoutId id="2147486449" r:id="rId128"/>
    <p:sldLayoutId id="2147486450" r:id="rId129"/>
    <p:sldLayoutId id="2147486451" r:id="rId130"/>
    <p:sldLayoutId id="2147486452" r:id="rId131"/>
    <p:sldLayoutId id="2147486453" r:id="rId132"/>
    <p:sldLayoutId id="2147486454" r:id="rId133"/>
    <p:sldLayoutId id="2147486455" r:id="rId134"/>
    <p:sldLayoutId id="2147486456" r:id="rId135"/>
    <p:sldLayoutId id="2147486457" r:id="rId136"/>
    <p:sldLayoutId id="2147486458" r:id="rId137"/>
    <p:sldLayoutId id="2147486459" r:id="rId138"/>
    <p:sldLayoutId id="2147486460" r:id="rId139"/>
    <p:sldLayoutId id="2147486461" r:id="rId140"/>
    <p:sldLayoutId id="2147486462" r:id="rId141"/>
    <p:sldLayoutId id="2147486463" r:id="rId142"/>
    <p:sldLayoutId id="2147486464" r:id="rId143"/>
    <p:sldLayoutId id="2147486465" r:id="rId144"/>
    <p:sldLayoutId id="2147486466" r:id="rId145"/>
    <p:sldLayoutId id="2147486467" r:id="rId146"/>
    <p:sldLayoutId id="2147486468" r:id="rId147"/>
    <p:sldLayoutId id="2147486469" r:id="rId148"/>
    <p:sldLayoutId id="2147486470" r:id="rId149"/>
    <p:sldLayoutId id="2147486471" r:id="rId150"/>
    <p:sldLayoutId id="2147486472" r:id="rId151"/>
    <p:sldLayoutId id="2147486473" r:id="rId152"/>
    <p:sldLayoutId id="2147486474" r:id="rId153"/>
    <p:sldLayoutId id="2147486475" r:id="rId154"/>
    <p:sldLayoutId id="2147486476" r:id="rId155"/>
    <p:sldLayoutId id="2147486477" r:id="rId156"/>
    <p:sldLayoutId id="2147486478" r:id="rId157"/>
    <p:sldLayoutId id="2147486479" r:id="rId158"/>
    <p:sldLayoutId id="2147486480" r:id="rId159"/>
    <p:sldLayoutId id="2147486481" r:id="rId160"/>
    <p:sldLayoutId id="2147486482" r:id="rId161"/>
    <p:sldLayoutId id="2147486483" r:id="rId162"/>
    <p:sldLayoutId id="2147486484" r:id="rId163"/>
    <p:sldLayoutId id="2147486485" r:id="rId164"/>
    <p:sldLayoutId id="2147486486" r:id="rId165"/>
    <p:sldLayoutId id="2147486487" r:id="rId166"/>
    <p:sldLayoutId id="2147486488" r:id="rId167"/>
    <p:sldLayoutId id="2147486489" r:id="rId168"/>
    <p:sldLayoutId id="2147486490" r:id="rId169"/>
    <p:sldLayoutId id="2147486491" r:id="rId170"/>
    <p:sldLayoutId id="2147486492" r:id="rId171"/>
    <p:sldLayoutId id="2147486493" r:id="rId172"/>
    <p:sldLayoutId id="2147486494" r:id="rId173"/>
    <p:sldLayoutId id="2147486495" r:id="rId174"/>
    <p:sldLayoutId id="2147486496" r:id="rId175"/>
    <p:sldLayoutId id="2147486497" r:id="rId176"/>
    <p:sldLayoutId id="2147486498" r:id="rId177"/>
    <p:sldLayoutId id="2147486499" r:id="rId178"/>
    <p:sldLayoutId id="2147486500" r:id="rId179"/>
    <p:sldLayoutId id="2147486501" r:id="rId180"/>
    <p:sldLayoutId id="2147486502" r:id="rId181"/>
    <p:sldLayoutId id="2147486503" r:id="rId182"/>
    <p:sldLayoutId id="2147486504" r:id="rId183"/>
    <p:sldLayoutId id="2147486505" r:id="rId184"/>
    <p:sldLayoutId id="2147486506" r:id="rId185"/>
    <p:sldLayoutId id="2147486507" r:id="rId186"/>
    <p:sldLayoutId id="2147486508" r:id="rId187"/>
    <p:sldLayoutId id="2147486509" r:id="rId188"/>
    <p:sldLayoutId id="2147486510" r:id="rId189"/>
    <p:sldLayoutId id="2147486511" r:id="rId190"/>
    <p:sldLayoutId id="2147486512" r:id="rId191"/>
    <p:sldLayoutId id="2147486513" r:id="rId192"/>
    <p:sldLayoutId id="2147486514" r:id="rId193"/>
    <p:sldLayoutId id="2147486515" r:id="rId194"/>
    <p:sldLayoutId id="2147486516" r:id="rId195"/>
    <p:sldLayoutId id="2147486517" r:id="rId196"/>
    <p:sldLayoutId id="2147486518" r:id="rId197"/>
    <p:sldLayoutId id="2147486519" r:id="rId198"/>
    <p:sldLayoutId id="2147486520" r:id="rId199"/>
    <p:sldLayoutId id="2147486521" r:id="rId200"/>
    <p:sldLayoutId id="2147486522" r:id="rId201"/>
    <p:sldLayoutId id="2147486523" r:id="rId202"/>
    <p:sldLayoutId id="2147486524" r:id="rId203"/>
    <p:sldLayoutId id="2147486525" r:id="rId204"/>
    <p:sldLayoutId id="2147486526" r:id="rId205"/>
    <p:sldLayoutId id="2147486527" r:id="rId206"/>
    <p:sldLayoutId id="2147486528" r:id="rId207"/>
    <p:sldLayoutId id="2147486529" r:id="rId208"/>
    <p:sldLayoutId id="2147486530" r:id="rId209"/>
    <p:sldLayoutId id="2147486531" r:id="rId210"/>
    <p:sldLayoutId id="2147486532" r:id="rId211"/>
    <p:sldLayoutId id="2147486533" r:id="rId212"/>
    <p:sldLayoutId id="2147486534" r:id="rId213"/>
    <p:sldLayoutId id="2147486535" r:id="rId214"/>
    <p:sldLayoutId id="2147486536" r:id="rId215"/>
    <p:sldLayoutId id="2147486537" r:id="rId216"/>
    <p:sldLayoutId id="2147486538" r:id="rId217"/>
    <p:sldLayoutId id="2147486539" r:id="rId218"/>
    <p:sldLayoutId id="2147486540" r:id="rId219"/>
    <p:sldLayoutId id="2147486541" r:id="rId220"/>
    <p:sldLayoutId id="2147486542" r:id="rId221"/>
    <p:sldLayoutId id="2147486543" r:id="rId222"/>
    <p:sldLayoutId id="2147486544" r:id="rId223"/>
    <p:sldLayoutId id="2147486545" r:id="rId224"/>
    <p:sldLayoutId id="2147486546" r:id="rId225"/>
  </p:sldLayoutIdLst>
  <p:transition spd="med"/>
  <p:txStyles>
    <p:titleStyle>
      <a:lvl1pPr marL="39688" indent="-39688" algn="l" defTabSz="912813" rtl="0" eaLnBrk="0" fontAlgn="base" hangingPunct="0">
        <a:spcBef>
          <a:spcPct val="0"/>
        </a:spcBef>
        <a:spcAft>
          <a:spcPct val="0"/>
        </a:spcAft>
        <a:defRPr sz="3000" b="1">
          <a:solidFill>
            <a:srgbClr val="6A4976"/>
          </a:solidFill>
          <a:uFill>
            <a:solidFill>
              <a:srgbClr val="6A4976"/>
            </a:solidFill>
          </a:uFill>
          <a:latin typeface="+mn-lt"/>
          <a:ea typeface="ＭＳ Ｐゴシック" charset="0"/>
          <a:cs typeface="+mn-cs"/>
          <a:sym typeface="Verdana" pitchFamily="34" charset="0"/>
        </a:defRPr>
      </a:lvl1pPr>
      <a:lvl2pPr marL="39688" indent="-39688" algn="l" defTabSz="912813" rtl="0" eaLnBrk="0" fontAlgn="base" hangingPunct="0">
        <a:spcBef>
          <a:spcPct val="0"/>
        </a:spcBef>
        <a:spcAft>
          <a:spcPct val="0"/>
        </a:spcAft>
        <a:defRPr sz="3000" b="1">
          <a:solidFill>
            <a:srgbClr val="6A4976"/>
          </a:solidFill>
          <a:uFill>
            <a:solidFill>
              <a:srgbClr val="6A4976"/>
            </a:solidFill>
          </a:uFill>
          <a:latin typeface="+mn-lt"/>
          <a:ea typeface="ＭＳ Ｐゴシック" charset="0"/>
          <a:cs typeface="+mn-cs"/>
          <a:sym typeface="Verdana" pitchFamily="34" charset="0"/>
        </a:defRPr>
      </a:lvl2pPr>
      <a:lvl3pPr marL="39688" indent="-39688" algn="l" defTabSz="912813" rtl="0" eaLnBrk="0" fontAlgn="base" hangingPunct="0">
        <a:spcBef>
          <a:spcPct val="0"/>
        </a:spcBef>
        <a:spcAft>
          <a:spcPct val="0"/>
        </a:spcAft>
        <a:defRPr sz="3000" b="1">
          <a:solidFill>
            <a:srgbClr val="6A4976"/>
          </a:solidFill>
          <a:uFill>
            <a:solidFill>
              <a:srgbClr val="6A4976"/>
            </a:solidFill>
          </a:uFill>
          <a:latin typeface="+mn-lt"/>
          <a:ea typeface="ＭＳ Ｐゴシック" charset="0"/>
          <a:cs typeface="+mn-cs"/>
          <a:sym typeface="Verdana" pitchFamily="34" charset="0"/>
        </a:defRPr>
      </a:lvl3pPr>
      <a:lvl4pPr marL="39688" indent="-39688" algn="l" defTabSz="912813" rtl="0" eaLnBrk="0" fontAlgn="base" hangingPunct="0">
        <a:spcBef>
          <a:spcPct val="0"/>
        </a:spcBef>
        <a:spcAft>
          <a:spcPct val="0"/>
        </a:spcAft>
        <a:defRPr sz="3000" b="1">
          <a:solidFill>
            <a:srgbClr val="6A4976"/>
          </a:solidFill>
          <a:uFill>
            <a:solidFill>
              <a:srgbClr val="6A4976"/>
            </a:solidFill>
          </a:uFill>
          <a:latin typeface="+mn-lt"/>
          <a:ea typeface="ＭＳ Ｐゴシック" charset="0"/>
          <a:cs typeface="+mn-cs"/>
          <a:sym typeface="Verdana" pitchFamily="34" charset="0"/>
        </a:defRPr>
      </a:lvl4pPr>
      <a:lvl5pPr marL="39688" indent="-39688" algn="l" defTabSz="912813" rtl="0" eaLnBrk="0" fontAlgn="base" hangingPunct="0">
        <a:spcBef>
          <a:spcPct val="0"/>
        </a:spcBef>
        <a:spcAft>
          <a:spcPct val="0"/>
        </a:spcAft>
        <a:defRPr sz="3000" b="1">
          <a:solidFill>
            <a:srgbClr val="6A4976"/>
          </a:solidFill>
          <a:uFill>
            <a:solidFill>
              <a:srgbClr val="6A4976"/>
            </a:solidFill>
          </a:uFill>
          <a:latin typeface="+mn-lt"/>
          <a:ea typeface="ＭＳ Ｐゴシック" charset="0"/>
          <a:cs typeface="+mn-cs"/>
          <a:sym typeface="Verdana" pitchFamily="34" charset="0"/>
        </a:defRPr>
      </a:lvl5pPr>
      <a:lvl6pPr marL="40623" marR="40623" indent="1142530" algn="l" defTabSz="914024" rtl="0" latinLnBrk="0">
        <a:lnSpc>
          <a:spcPct val="100000"/>
        </a:lnSpc>
        <a:spcBef>
          <a:spcPts val="0"/>
        </a:spcBef>
        <a:spcAft>
          <a:spcPts val="0"/>
        </a:spcAft>
        <a:buClrTx/>
        <a:buSzTx/>
        <a:buFontTx/>
        <a:buNone/>
        <a:tabLst/>
        <a:defRPr sz="3000" b="1" i="0" u="none" strike="noStrike" cap="none" spc="0" baseline="0">
          <a:ln>
            <a:noFill/>
          </a:ln>
          <a:solidFill>
            <a:srgbClr val="6A4976"/>
          </a:solidFill>
          <a:uFill>
            <a:solidFill>
              <a:srgbClr val="6A4976"/>
            </a:solidFill>
          </a:uFill>
          <a:latin typeface="+mn-lt"/>
          <a:ea typeface="+mn-ea"/>
          <a:cs typeface="+mn-cs"/>
          <a:sym typeface="Verdana"/>
        </a:defRPr>
      </a:lvl6pPr>
      <a:lvl7pPr marL="40623" marR="40623" indent="1371040" algn="l" defTabSz="914024" rtl="0" latinLnBrk="0">
        <a:lnSpc>
          <a:spcPct val="100000"/>
        </a:lnSpc>
        <a:spcBef>
          <a:spcPts val="0"/>
        </a:spcBef>
        <a:spcAft>
          <a:spcPts val="0"/>
        </a:spcAft>
        <a:buClrTx/>
        <a:buSzTx/>
        <a:buFontTx/>
        <a:buNone/>
        <a:tabLst/>
        <a:defRPr sz="3000" b="1" i="0" u="none" strike="noStrike" cap="none" spc="0" baseline="0">
          <a:ln>
            <a:noFill/>
          </a:ln>
          <a:solidFill>
            <a:srgbClr val="6A4976"/>
          </a:solidFill>
          <a:uFill>
            <a:solidFill>
              <a:srgbClr val="6A4976"/>
            </a:solidFill>
          </a:uFill>
          <a:latin typeface="+mn-lt"/>
          <a:ea typeface="+mn-ea"/>
          <a:cs typeface="+mn-cs"/>
          <a:sym typeface="Verdana"/>
        </a:defRPr>
      </a:lvl7pPr>
      <a:lvl8pPr marL="40623" marR="40623" indent="1599544" algn="l" defTabSz="914024" rtl="0" latinLnBrk="0">
        <a:lnSpc>
          <a:spcPct val="100000"/>
        </a:lnSpc>
        <a:spcBef>
          <a:spcPts val="0"/>
        </a:spcBef>
        <a:spcAft>
          <a:spcPts val="0"/>
        </a:spcAft>
        <a:buClrTx/>
        <a:buSzTx/>
        <a:buFontTx/>
        <a:buNone/>
        <a:tabLst/>
        <a:defRPr sz="3000" b="1" i="0" u="none" strike="noStrike" cap="none" spc="0" baseline="0">
          <a:ln>
            <a:noFill/>
          </a:ln>
          <a:solidFill>
            <a:srgbClr val="6A4976"/>
          </a:solidFill>
          <a:uFill>
            <a:solidFill>
              <a:srgbClr val="6A4976"/>
            </a:solidFill>
          </a:uFill>
          <a:latin typeface="+mn-lt"/>
          <a:ea typeface="+mn-ea"/>
          <a:cs typeface="+mn-cs"/>
          <a:sym typeface="Verdana"/>
        </a:defRPr>
      </a:lvl8pPr>
      <a:lvl9pPr marL="40623" marR="40623" indent="1828052" algn="l" defTabSz="914024" rtl="0" latinLnBrk="0">
        <a:lnSpc>
          <a:spcPct val="100000"/>
        </a:lnSpc>
        <a:spcBef>
          <a:spcPts val="0"/>
        </a:spcBef>
        <a:spcAft>
          <a:spcPts val="0"/>
        </a:spcAft>
        <a:buClrTx/>
        <a:buSzTx/>
        <a:buFontTx/>
        <a:buNone/>
        <a:tabLst/>
        <a:defRPr sz="3000" b="1" i="0" u="none" strike="noStrike" cap="none" spc="0" baseline="0">
          <a:ln>
            <a:noFill/>
          </a:ln>
          <a:solidFill>
            <a:srgbClr val="6A4976"/>
          </a:solidFill>
          <a:uFill>
            <a:solidFill>
              <a:srgbClr val="6A4976"/>
            </a:solidFill>
          </a:uFill>
          <a:latin typeface="+mn-lt"/>
          <a:ea typeface="+mn-ea"/>
          <a:cs typeface="+mn-cs"/>
          <a:sym typeface="Verdana"/>
        </a:defRPr>
      </a:lvl9pPr>
    </p:titleStyle>
    <p:bodyStyle>
      <a:lvl1pPr marL="382588" indent="-341313" algn="l" defTabSz="912813" rtl="0" eaLnBrk="0" fontAlgn="base" hangingPunct="0">
        <a:lnSpc>
          <a:spcPct val="110000"/>
        </a:lnSpc>
        <a:spcBef>
          <a:spcPts val="600"/>
        </a:spcBef>
        <a:spcAft>
          <a:spcPct val="0"/>
        </a:spcAft>
        <a:buClr>
          <a:srgbClr val="FFFFFF"/>
        </a:buClr>
        <a:buSzPct val="100000"/>
        <a:buFont typeface="Wingdings" pitchFamily="2" charset="2"/>
        <a:buChar char=""/>
        <a:defRPr sz="2800">
          <a:solidFill>
            <a:srgbClr val="FFFFFF"/>
          </a:solidFill>
          <a:uFill>
            <a:solidFill>
              <a:srgbClr val="FFFFFF"/>
            </a:solidFill>
          </a:uFill>
          <a:latin typeface="+mn-lt"/>
          <a:ea typeface="ＭＳ Ｐゴシック" charset="0"/>
          <a:cs typeface="+mn-cs"/>
          <a:sym typeface="Verdana" pitchFamily="34" charset="0"/>
        </a:defRPr>
      </a:lvl1pPr>
      <a:lvl2pPr marL="804863" indent="-306388" algn="l" defTabSz="912813" rtl="0" eaLnBrk="0" fontAlgn="base" hangingPunct="0">
        <a:lnSpc>
          <a:spcPct val="110000"/>
        </a:lnSpc>
        <a:spcBef>
          <a:spcPts val="600"/>
        </a:spcBef>
        <a:spcAft>
          <a:spcPct val="0"/>
        </a:spcAft>
        <a:buClr>
          <a:srgbClr val="FFFFFF"/>
        </a:buClr>
        <a:buSzPct val="100000"/>
        <a:buFont typeface="Wingdings" pitchFamily="2" charset="2"/>
        <a:buChar char=""/>
        <a:defRPr sz="2800">
          <a:solidFill>
            <a:srgbClr val="FFFFFF"/>
          </a:solidFill>
          <a:uFill>
            <a:solidFill>
              <a:srgbClr val="FFFFFF"/>
            </a:solidFill>
          </a:uFill>
          <a:latin typeface="+mn-lt"/>
          <a:ea typeface="+mn-ea"/>
          <a:cs typeface="+mn-cs"/>
          <a:sym typeface="Verdana" pitchFamily="34" charset="0"/>
        </a:defRPr>
      </a:lvl2pPr>
      <a:lvl3pPr marL="1220788" indent="-265113" algn="l" defTabSz="912813" rtl="0" eaLnBrk="0" fontAlgn="base" hangingPunct="0">
        <a:lnSpc>
          <a:spcPct val="110000"/>
        </a:lnSpc>
        <a:spcBef>
          <a:spcPts val="600"/>
        </a:spcBef>
        <a:spcAft>
          <a:spcPct val="0"/>
        </a:spcAft>
        <a:buClr>
          <a:srgbClr val="FFFFFF"/>
        </a:buClr>
        <a:buSzPct val="100000"/>
        <a:buFont typeface="Wingdings" pitchFamily="2" charset="2"/>
        <a:buChar char=""/>
        <a:defRPr sz="2800">
          <a:solidFill>
            <a:srgbClr val="FFFFFF"/>
          </a:solidFill>
          <a:uFill>
            <a:solidFill>
              <a:srgbClr val="FFFFFF"/>
            </a:solidFill>
          </a:uFill>
          <a:latin typeface="+mn-lt"/>
          <a:ea typeface="+mn-ea"/>
          <a:cs typeface="+mn-cs"/>
          <a:sym typeface="Verdana" pitchFamily="34" charset="0"/>
        </a:defRPr>
      </a:lvl3pPr>
      <a:lvl4pPr marL="1730375" indent="-319088" algn="l" defTabSz="912813" rtl="0" eaLnBrk="0" fontAlgn="base" hangingPunct="0">
        <a:lnSpc>
          <a:spcPct val="110000"/>
        </a:lnSpc>
        <a:spcBef>
          <a:spcPts val="600"/>
        </a:spcBef>
        <a:spcAft>
          <a:spcPct val="0"/>
        </a:spcAft>
        <a:buClr>
          <a:srgbClr val="FFFFFF"/>
        </a:buClr>
        <a:buSzPct val="100000"/>
        <a:buFont typeface="Wingdings" pitchFamily="2" charset="2"/>
        <a:buChar char=""/>
        <a:defRPr sz="2800">
          <a:solidFill>
            <a:srgbClr val="FFFFFF"/>
          </a:solidFill>
          <a:uFill>
            <a:solidFill>
              <a:srgbClr val="FFFFFF"/>
            </a:solidFill>
          </a:uFill>
          <a:latin typeface="+mn-lt"/>
          <a:ea typeface="+mn-ea"/>
          <a:cs typeface="+mn-cs"/>
          <a:sym typeface="Verdana" pitchFamily="34" charset="0"/>
        </a:defRPr>
      </a:lvl4pPr>
      <a:lvl5pPr marL="2187575" indent="-319088" algn="l" defTabSz="912813" rtl="0" eaLnBrk="0" fontAlgn="base" hangingPunct="0">
        <a:lnSpc>
          <a:spcPct val="110000"/>
        </a:lnSpc>
        <a:spcBef>
          <a:spcPts val="600"/>
        </a:spcBef>
        <a:spcAft>
          <a:spcPct val="0"/>
        </a:spcAft>
        <a:buClr>
          <a:srgbClr val="FFFFFF"/>
        </a:buClr>
        <a:buSzPct val="100000"/>
        <a:buFont typeface="Wingdings" pitchFamily="2" charset="2"/>
        <a:buChar char=""/>
        <a:defRPr sz="2800">
          <a:solidFill>
            <a:srgbClr val="FFFFFF"/>
          </a:solidFill>
          <a:uFill>
            <a:solidFill>
              <a:srgbClr val="FFFFFF"/>
            </a:solidFill>
          </a:uFill>
          <a:latin typeface="+mn-lt"/>
          <a:ea typeface="+mn-ea"/>
          <a:cs typeface="+mn-cs"/>
          <a:sym typeface="Verdana" pitchFamily="34" charset="0"/>
        </a:defRPr>
      </a:lvl5pPr>
      <a:lvl6pPr marL="2188583" marR="40623" indent="-319906" algn="l" defTabSz="914024" rtl="0" latinLnBrk="0">
        <a:lnSpc>
          <a:spcPct val="110000"/>
        </a:lnSpc>
        <a:spcBef>
          <a:spcPts val="600"/>
        </a:spcBef>
        <a:spcAft>
          <a:spcPts val="0"/>
        </a:spcAft>
        <a:buClr>
          <a:srgbClr val="FFFFFF"/>
        </a:buClr>
        <a:buSzPct val="100000"/>
        <a:buFont typeface="Wingdings"/>
        <a:buChar char=""/>
        <a:tabLst/>
        <a:defRPr sz="2800" b="0" i="0" u="none" strike="noStrike" cap="none" spc="0" baseline="0">
          <a:ln>
            <a:noFill/>
          </a:ln>
          <a:solidFill>
            <a:srgbClr val="FFFFFF"/>
          </a:solidFill>
          <a:uFill>
            <a:solidFill>
              <a:srgbClr val="FFFFFF"/>
            </a:solidFill>
          </a:uFill>
          <a:latin typeface="+mn-lt"/>
          <a:ea typeface="+mn-ea"/>
          <a:cs typeface="+mn-cs"/>
          <a:sym typeface="Verdana"/>
        </a:defRPr>
      </a:lvl6pPr>
      <a:lvl7pPr marL="2188583" marR="40623" indent="-319906" algn="l" defTabSz="914024" rtl="0" latinLnBrk="0">
        <a:lnSpc>
          <a:spcPct val="110000"/>
        </a:lnSpc>
        <a:spcBef>
          <a:spcPts val="600"/>
        </a:spcBef>
        <a:spcAft>
          <a:spcPts val="0"/>
        </a:spcAft>
        <a:buClr>
          <a:srgbClr val="FFFFFF"/>
        </a:buClr>
        <a:buSzPct val="100000"/>
        <a:buFont typeface="Wingdings"/>
        <a:buChar char=""/>
        <a:tabLst/>
        <a:defRPr sz="2800" b="0" i="0" u="none" strike="noStrike" cap="none" spc="0" baseline="0">
          <a:ln>
            <a:noFill/>
          </a:ln>
          <a:solidFill>
            <a:srgbClr val="FFFFFF"/>
          </a:solidFill>
          <a:uFill>
            <a:solidFill>
              <a:srgbClr val="FFFFFF"/>
            </a:solidFill>
          </a:uFill>
          <a:latin typeface="+mn-lt"/>
          <a:ea typeface="+mn-ea"/>
          <a:cs typeface="+mn-cs"/>
          <a:sym typeface="Verdana"/>
        </a:defRPr>
      </a:lvl7pPr>
      <a:lvl8pPr marL="2188583" marR="40623" indent="-319906" algn="l" defTabSz="914024" rtl="0" latinLnBrk="0">
        <a:lnSpc>
          <a:spcPct val="110000"/>
        </a:lnSpc>
        <a:spcBef>
          <a:spcPts val="600"/>
        </a:spcBef>
        <a:spcAft>
          <a:spcPts val="0"/>
        </a:spcAft>
        <a:buClr>
          <a:srgbClr val="FFFFFF"/>
        </a:buClr>
        <a:buSzPct val="100000"/>
        <a:buFont typeface="Wingdings"/>
        <a:buChar char=""/>
        <a:tabLst/>
        <a:defRPr sz="2800" b="0" i="0" u="none" strike="noStrike" cap="none" spc="0" baseline="0">
          <a:ln>
            <a:noFill/>
          </a:ln>
          <a:solidFill>
            <a:srgbClr val="FFFFFF"/>
          </a:solidFill>
          <a:uFill>
            <a:solidFill>
              <a:srgbClr val="FFFFFF"/>
            </a:solidFill>
          </a:uFill>
          <a:latin typeface="+mn-lt"/>
          <a:ea typeface="+mn-ea"/>
          <a:cs typeface="+mn-cs"/>
          <a:sym typeface="Verdana"/>
        </a:defRPr>
      </a:lvl8pPr>
      <a:lvl9pPr marL="2188583" marR="40623" indent="-319906" algn="l" defTabSz="914024" rtl="0" latinLnBrk="0">
        <a:lnSpc>
          <a:spcPct val="110000"/>
        </a:lnSpc>
        <a:spcBef>
          <a:spcPts val="600"/>
        </a:spcBef>
        <a:spcAft>
          <a:spcPts val="0"/>
        </a:spcAft>
        <a:buClr>
          <a:srgbClr val="FFFFFF"/>
        </a:buClr>
        <a:buSzPct val="100000"/>
        <a:buFont typeface="Wingdings"/>
        <a:buChar char=""/>
        <a:tabLst/>
        <a:defRPr sz="2800" b="0" i="0" u="none" strike="noStrike" cap="none" spc="0" baseline="0">
          <a:ln>
            <a:noFill/>
          </a:ln>
          <a:solidFill>
            <a:srgbClr val="FFFFFF"/>
          </a:solidFill>
          <a:uFill>
            <a:solidFill>
              <a:srgbClr val="FFFFFF"/>
            </a:solidFill>
          </a:uFill>
          <a:latin typeface="+mn-lt"/>
          <a:ea typeface="+mn-ea"/>
          <a:cs typeface="+mn-cs"/>
          <a:sym typeface="Verdana"/>
        </a:defRPr>
      </a:lvl9pPr>
    </p:bodyStyle>
    <p:otherStyle>
      <a:lvl1pPr marL="0" marR="0" indent="0"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1pPr>
      <a:lvl2pPr marL="0" marR="0" indent="228505"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2pPr>
      <a:lvl3pPr marL="0" marR="0" indent="457011"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3pPr>
      <a:lvl4pPr marL="0" marR="0" indent="685520"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4pPr>
      <a:lvl5pPr marL="0" marR="0" indent="914024"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5pPr>
      <a:lvl6pPr marL="0" marR="0" indent="1142530"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6pPr>
      <a:lvl7pPr marL="0" marR="0" indent="1371040"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7pPr>
      <a:lvl8pPr marL="0" marR="0" indent="1599544"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8pPr>
      <a:lvl9pPr marL="0" marR="0" indent="1828052" algn="ctr" defTabSz="583960" latinLnBrk="0">
        <a:lnSpc>
          <a:spcPct val="100000"/>
        </a:lnSpc>
        <a:spcBef>
          <a:spcPts val="0"/>
        </a:spcBef>
        <a:spcAft>
          <a:spcPts val="0"/>
        </a:spcAft>
        <a:buClrTx/>
        <a:buSzTx/>
        <a:buFontTx/>
        <a:buNone/>
        <a:tabLst/>
        <a:defRPr sz="1200" b="0" i="0" u="none" strike="noStrike" cap="none" spc="0" baseline="0">
          <a:ln>
            <a:noFill/>
          </a:ln>
          <a:solidFill>
            <a:schemeClr val="tx1"/>
          </a:solidFill>
          <a:uFill>
            <a:solidFill>
              <a:srgbClr val="E4E4E4"/>
            </a:solidFill>
          </a:uFill>
          <a:latin typeface="+mn-lt"/>
          <a:ea typeface="+mn-ea"/>
          <a:cs typeface="+mn-cs"/>
          <a:sym typeface="Verdana"/>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2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0.png"/><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0.png"/><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0.png"/><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3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3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3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3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36.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3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3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39.png"/></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4" Type="http://schemas.openxmlformats.org/officeDocument/2006/relationships/image" Target="../media/image41.png"/><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6.xml"/><Relationship Id="rId4" Type="http://schemas.openxmlformats.org/officeDocument/2006/relationships/oleObject" Target="../embeddings/oleObject1.bin"/><Relationship Id="rId5" Type="http://schemas.openxmlformats.org/officeDocument/2006/relationships/oleObject" Target="../embeddings/Microsoft_Excel_97_-_2004_Worksheet1.xls"/><Relationship Id="rId6" Type="http://schemas.openxmlformats.org/officeDocument/2006/relationships/image" Target="../media/image42.png"/><Relationship Id="rId1" Type="http://schemas.openxmlformats.org/officeDocument/2006/relationships/vmlDrawing" Target="../drawings/vmlDrawing1.vml"/><Relationship Id="rId2"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 Id="rId3" Type="http://schemas.openxmlformats.org/officeDocument/2006/relationships/image" Target="../media/image4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45.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63.xml"/><Relationship Id="rId2" Type="http://schemas.openxmlformats.org/officeDocument/2006/relationships/notesSlide" Target="../notesSlides/notesSlide3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 Id="rId3" Type="http://schemas.openxmlformats.org/officeDocument/2006/relationships/image" Target="../media/image4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2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image" Target="../media/image47.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8.png"/><Relationship Id="rId3" Type="http://schemas.openxmlformats.org/officeDocument/2006/relationships/image" Target="../media/image4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23.png"/></Relationships>
</file>

<file path=ppt/slides/_rels/slide60.xml.rels><?xml version="1.0" encoding="UTF-8" standalone="yes"?>
<Relationships xmlns="http://schemas.openxmlformats.org/package/2006/relationships"><Relationship Id="rId3" Type="http://schemas.openxmlformats.org/officeDocument/2006/relationships/hyperlink" Target="http://guidelines.diabetes.ca/" TargetMode="External"/><Relationship Id="rId4" Type="http://schemas.openxmlformats.org/officeDocument/2006/relationships/hyperlink" Target="http://diabetes.ca/" TargetMode="External"/><Relationship Id="rId1" Type="http://schemas.openxmlformats.org/officeDocument/2006/relationships/slideLayout" Target="../slideLayouts/slideLayout4.xml"/><Relationship Id="rId2" Type="http://schemas.openxmlformats.org/officeDocument/2006/relationships/notesSlide" Target="../notesSlides/notesSlide3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ctrTitle" idx="4294967295"/>
          </p:nvPr>
        </p:nvSpPr>
        <p:spPr>
          <a:xfrm>
            <a:off x="552450" y="3252788"/>
            <a:ext cx="6421438" cy="814387"/>
          </a:xfrm>
        </p:spPr>
        <p:txBody>
          <a:bodyPr/>
          <a:lstStyle/>
          <a:p>
            <a:r>
              <a:rPr lang="en-US" sz="3700">
                <a:latin typeface="Arial" charset="0"/>
              </a:rPr>
              <a:t>Chronic Kidney Disease in Diabetes  </a:t>
            </a:r>
          </a:p>
        </p:txBody>
      </p:sp>
      <p:sp>
        <p:nvSpPr>
          <p:cNvPr id="31746" name="Content Placeholder 2"/>
          <p:cNvSpPr>
            <a:spLocks noGrp="1"/>
          </p:cNvSpPr>
          <p:nvPr>
            <p:ph type="subTitle" idx="4294967295"/>
          </p:nvPr>
        </p:nvSpPr>
        <p:spPr>
          <a:xfrm>
            <a:off x="573088" y="4365625"/>
            <a:ext cx="8682037" cy="1752600"/>
          </a:xfrm>
        </p:spPr>
        <p:txBody>
          <a:bodyPr/>
          <a:lstStyle/>
          <a:p>
            <a:pPr marL="0" indent="0">
              <a:lnSpc>
                <a:spcPct val="70000"/>
              </a:lnSpc>
              <a:buFont typeface="Arial" charset="0"/>
              <a:buNone/>
            </a:pPr>
            <a:r>
              <a:rPr lang="en-US" sz="2400">
                <a:solidFill>
                  <a:srgbClr val="00B2EB"/>
                </a:solidFill>
                <a:latin typeface="Open Sans" charset="0"/>
              </a:rPr>
              <a:t>Chapter 29</a:t>
            </a:r>
          </a:p>
          <a:p>
            <a:pPr marL="0" indent="0">
              <a:lnSpc>
                <a:spcPct val="70000"/>
              </a:lnSpc>
              <a:buFont typeface="Arial" charset="0"/>
              <a:buNone/>
            </a:pPr>
            <a:r>
              <a:rPr lang="en-CA" sz="2400">
                <a:latin typeface="Open Sans" charset="0"/>
              </a:rPr>
              <a:t>Philip McFarlane </a:t>
            </a:r>
            <a:r>
              <a:rPr lang="en-CA" sz="1800">
                <a:latin typeface="Open Sans" charset="0"/>
              </a:rPr>
              <a:t>MD FRCPC</a:t>
            </a:r>
          </a:p>
          <a:p>
            <a:pPr marL="0" indent="0">
              <a:lnSpc>
                <a:spcPct val="70000"/>
              </a:lnSpc>
              <a:buFont typeface="Arial" charset="0"/>
              <a:buNone/>
            </a:pPr>
            <a:r>
              <a:rPr lang="en-CA" sz="2400">
                <a:latin typeface="Open Sans" charset="0"/>
              </a:rPr>
              <a:t>David Cherney </a:t>
            </a:r>
            <a:r>
              <a:rPr lang="en-CA" sz="1800">
                <a:latin typeface="Open Sans" charset="0"/>
              </a:rPr>
              <a:t>MD PhD FRCPC </a:t>
            </a:r>
          </a:p>
          <a:p>
            <a:pPr marL="0" indent="0">
              <a:lnSpc>
                <a:spcPct val="70000"/>
              </a:lnSpc>
              <a:buFont typeface="Arial" charset="0"/>
              <a:buNone/>
            </a:pPr>
            <a:r>
              <a:rPr lang="en-CA" sz="2400">
                <a:latin typeface="Open Sans" charset="0"/>
              </a:rPr>
              <a:t>Richard E. Gilbert </a:t>
            </a:r>
            <a:r>
              <a:rPr lang="en-CA" sz="1800">
                <a:latin typeface="Open Sans" charset="0"/>
              </a:rPr>
              <a:t>MBBS PhD FACP FRACP FRCPC </a:t>
            </a:r>
          </a:p>
          <a:p>
            <a:pPr marL="0" indent="0">
              <a:lnSpc>
                <a:spcPct val="70000"/>
              </a:lnSpc>
              <a:buFont typeface="Arial" charset="0"/>
              <a:buNone/>
            </a:pPr>
            <a:r>
              <a:rPr lang="en-CA" sz="2400">
                <a:latin typeface="Open Sans" charset="0"/>
              </a:rPr>
              <a:t>Peter Senior </a:t>
            </a:r>
            <a:r>
              <a:rPr lang="en-CA" sz="1800">
                <a:latin typeface="Open Sans" charset="0"/>
              </a:rPr>
              <a:t>MBBS PhD FRCP</a:t>
            </a:r>
          </a:p>
        </p:txBody>
      </p:sp>
      <p:sp>
        <p:nvSpPr>
          <p:cNvPr id="31747" name="Title 1"/>
          <p:cNvSpPr txBox="1">
            <a:spLocks/>
          </p:cNvSpPr>
          <p:nvPr/>
        </p:nvSpPr>
        <p:spPr bwMode="auto">
          <a:xfrm>
            <a:off x="573088" y="2343150"/>
            <a:ext cx="7142162"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US" sz="3600">
                <a:latin typeface="Arial" charset="0"/>
              </a:rPr>
              <a:t>2018 Clinical Practice Guidelines</a:t>
            </a:r>
          </a:p>
        </p:txBody>
      </p:sp>
      <p:sp>
        <p:nvSpPr>
          <p:cNvPr id="5" name="TextBox 4"/>
          <p:cNvSpPr txBox="1"/>
          <p:nvPr/>
        </p:nvSpPr>
        <p:spPr>
          <a:xfrm>
            <a:off x="6222670" y="6341423"/>
            <a:ext cx="2683823" cy="307777"/>
          </a:xfrm>
          <a:prstGeom prst="rect">
            <a:avLst/>
          </a:prstGeom>
          <a:noFill/>
        </p:spPr>
        <p:txBody>
          <a:bodyPr wrap="square" rtlCol="0">
            <a:spAutoFit/>
          </a:bodyPr>
          <a:lstStyle/>
          <a:p>
            <a:pPr algn="r"/>
            <a:r>
              <a:rPr lang="en-US" sz="1400" i="1" dirty="0" smtClean="0">
                <a:solidFill>
                  <a:schemeClr val="bg1"/>
                </a:solidFill>
              </a:rPr>
              <a:t>Updated</a:t>
            </a:r>
            <a:r>
              <a:rPr lang="en-US" sz="1400" i="1" smtClean="0">
                <a:solidFill>
                  <a:schemeClr val="bg1"/>
                </a:solidFill>
              </a:rPr>
              <a:t>: April 27, 2018</a:t>
            </a:r>
            <a:endParaRPr lang="en-US" sz="1400" i="1">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Text Box 2"/>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pic>
        <p:nvPicPr>
          <p:cNvPr id="45058"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5888" y="1681163"/>
            <a:ext cx="8905875" cy="319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76950"/>
            <a:ext cx="9144000" cy="166688"/>
          </a:xfrm>
          <a:prstGeom prst="rect">
            <a:avLst/>
          </a:prstGeom>
          <a:solidFill>
            <a:srgbClr val="FFFFFF"/>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84323" name="Picture 3"/>
          <p:cNvPicPr>
            <a:picLocks noChangeAspect="1" noChangeArrowheads="1"/>
          </p:cNvPicPr>
          <p:nvPr/>
        </p:nvPicPr>
        <p:blipFill>
          <a:blip r:embed="rId2">
            <a:extLst>
              <a:ext uri="{28A0092B-C50C-407E-A947-70E740481C1C}">
                <a14:useLocalDpi xmlns:a14="http://schemas.microsoft.com/office/drawing/2010/main" val="0"/>
              </a:ext>
            </a:extLst>
          </a:blip>
          <a:srcRect l="14699" t="12593" r="63905" b="10445"/>
          <a:stretch>
            <a:fillRect/>
          </a:stretch>
        </p:blipFill>
        <p:spPr bwMode="auto">
          <a:xfrm>
            <a:off x="1719263" y="166688"/>
            <a:ext cx="5868987" cy="659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96000"/>
            <a:ext cx="9144000" cy="147638"/>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78180" name="Text Box 4"/>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pic>
        <p:nvPicPr>
          <p:cNvPr id="178181" name="Picture 5"/>
          <p:cNvPicPr>
            <a:picLocks noChangeAspect="1" noChangeArrowheads="1"/>
          </p:cNvPicPr>
          <p:nvPr/>
        </p:nvPicPr>
        <p:blipFill>
          <a:blip r:embed="rId2">
            <a:extLst>
              <a:ext uri="{28A0092B-C50C-407E-A947-70E740481C1C}">
                <a14:useLocalDpi xmlns:a14="http://schemas.microsoft.com/office/drawing/2010/main" val="0"/>
              </a:ext>
            </a:extLst>
          </a:blip>
          <a:srcRect l="16458" t="13593" r="68089" b="9482"/>
          <a:stretch>
            <a:fillRect/>
          </a:stretch>
        </p:blipFill>
        <p:spPr bwMode="auto">
          <a:xfrm>
            <a:off x="3740150" y="625475"/>
            <a:ext cx="3879850" cy="603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47108" name="Title 1"/>
          <p:cNvSpPr>
            <a:spLocks noGrp="1"/>
          </p:cNvSpPr>
          <p:nvPr>
            <p:ph type="title"/>
          </p:nvPr>
        </p:nvSpPr>
        <p:spPr>
          <a:xfrm>
            <a:off x="195263" y="1196975"/>
            <a:ext cx="3757612" cy="3810000"/>
          </a:xfrm>
        </p:spPr>
        <p:txBody>
          <a:bodyPr/>
          <a:lstStyle/>
          <a:p>
            <a:pPr algn="ctr">
              <a:lnSpc>
                <a:spcPct val="130000"/>
              </a:lnSpc>
            </a:pPr>
            <a:r>
              <a:rPr lang="en-US" sz="2600"/>
              <a:t>Screening and Diagnosis of CKD in Diabetes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143000"/>
            <a:ext cx="9144000"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ChangeArrowheads="1"/>
          </p:cNvSpPr>
          <p:nvPr/>
        </p:nvSpPr>
        <p:spPr bwMode="auto">
          <a:xfrm>
            <a:off x="3810000" y="1219200"/>
            <a:ext cx="4495800" cy="457200"/>
          </a:xfrm>
          <a:prstGeom prst="rect">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defTabSz="914400" eaLnBrk="0" hangingPunct="0"/>
            <a:endParaRPr lang="en-CA">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7"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800" y="1482725"/>
            <a:ext cx="8831263" cy="417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8" name="Title 4"/>
          <p:cNvSpPr>
            <a:spLocks noGrp="1"/>
          </p:cNvSpPr>
          <p:nvPr>
            <p:ph type="title"/>
          </p:nvPr>
        </p:nvSpPr>
        <p:spPr>
          <a:xfrm>
            <a:off x="628650" y="211138"/>
            <a:ext cx="7886700" cy="1325562"/>
          </a:xfrm>
        </p:spPr>
        <p:txBody>
          <a:bodyPr/>
          <a:lstStyle/>
          <a:p>
            <a:r>
              <a:rPr lang="en-US" sz="3600"/>
              <a:t>Beware of Transient Albuminuria</a:t>
            </a:r>
            <a:endParaRPr lang="en-CA" sz="360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65838"/>
            <a:ext cx="9144000" cy="792162"/>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2226" name="Rectangle 3"/>
          <p:cNvSpPr>
            <a:spLocks noChangeArrowheads="1"/>
          </p:cNvSpPr>
          <p:nvPr/>
        </p:nvSpPr>
        <p:spPr bwMode="auto">
          <a:xfrm>
            <a:off x="128588" y="5859463"/>
            <a:ext cx="8732837" cy="998537"/>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pic>
        <p:nvPicPr>
          <p:cNvPr id="52227"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7700" y="88900"/>
            <a:ext cx="6715125" cy="667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3"/>
          <p:cNvSpPr>
            <a:spLocks noChangeArrowheads="1"/>
          </p:cNvSpPr>
          <p:nvPr/>
        </p:nvSpPr>
        <p:spPr bwMode="auto">
          <a:xfrm>
            <a:off x="0" y="0"/>
            <a:ext cx="9144000" cy="6858000"/>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pic>
        <p:nvPicPr>
          <p:cNvPr id="54274"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7600" y="152400"/>
            <a:ext cx="66548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5" name="Picture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66788" y="115888"/>
            <a:ext cx="68976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6" name="Rectangle 4"/>
          <p:cNvSpPr>
            <a:spLocks noChangeArrowheads="1"/>
          </p:cNvSpPr>
          <p:nvPr/>
        </p:nvSpPr>
        <p:spPr bwMode="auto">
          <a:xfrm>
            <a:off x="5029200" y="866775"/>
            <a:ext cx="2921000" cy="5826125"/>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54277" name="Rectangle 6"/>
          <p:cNvSpPr>
            <a:spLocks noChangeArrowheads="1"/>
          </p:cNvSpPr>
          <p:nvPr/>
        </p:nvSpPr>
        <p:spPr bwMode="auto">
          <a:xfrm>
            <a:off x="3249613" y="1685925"/>
            <a:ext cx="2819400" cy="52578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54278" name="Rectangle 7"/>
          <p:cNvSpPr>
            <a:spLocks noChangeArrowheads="1"/>
          </p:cNvSpPr>
          <p:nvPr/>
        </p:nvSpPr>
        <p:spPr bwMode="auto">
          <a:xfrm rot="-5400000">
            <a:off x="1024731" y="4345782"/>
            <a:ext cx="3268663" cy="130175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54279" name="Rectangle 8"/>
          <p:cNvSpPr>
            <a:spLocks noChangeArrowheads="1"/>
          </p:cNvSpPr>
          <p:nvPr/>
        </p:nvSpPr>
        <p:spPr bwMode="auto">
          <a:xfrm rot="-5400000">
            <a:off x="2630488" y="1431925"/>
            <a:ext cx="838200" cy="11430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54280" name="TextBox 13"/>
          <p:cNvSpPr txBox="1">
            <a:spLocks noChangeArrowheads="1"/>
          </p:cNvSpPr>
          <p:nvPr/>
        </p:nvSpPr>
        <p:spPr bwMode="auto">
          <a:xfrm>
            <a:off x="9417050" y="352742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endParaRPr lang="en-CA"/>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3"/>
          <p:cNvSpPr>
            <a:spLocks noChangeArrowheads="1"/>
          </p:cNvSpPr>
          <p:nvPr/>
        </p:nvSpPr>
        <p:spPr bwMode="auto">
          <a:xfrm>
            <a:off x="0" y="0"/>
            <a:ext cx="9144000" cy="6858000"/>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pic>
        <p:nvPicPr>
          <p:cNvPr id="56322"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7600" y="152400"/>
            <a:ext cx="66548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3" name="Picture 1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44563" y="146050"/>
            <a:ext cx="6858000" cy="681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4" name="Rectangle 6"/>
          <p:cNvSpPr>
            <a:spLocks noChangeArrowheads="1"/>
          </p:cNvSpPr>
          <p:nvPr/>
        </p:nvSpPr>
        <p:spPr bwMode="auto">
          <a:xfrm>
            <a:off x="781050" y="1892300"/>
            <a:ext cx="1674813" cy="3786188"/>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56325" name="Rectangle 7"/>
          <p:cNvSpPr>
            <a:spLocks noChangeArrowheads="1"/>
          </p:cNvSpPr>
          <p:nvPr/>
        </p:nvSpPr>
        <p:spPr bwMode="auto">
          <a:xfrm rot="-5400000">
            <a:off x="2008982" y="2880518"/>
            <a:ext cx="3505200" cy="2614613"/>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56326" name="Rectangle 8"/>
          <p:cNvSpPr>
            <a:spLocks noChangeArrowheads="1"/>
          </p:cNvSpPr>
          <p:nvPr/>
        </p:nvSpPr>
        <p:spPr bwMode="auto">
          <a:xfrm rot="-5400000">
            <a:off x="2971800" y="-76200"/>
            <a:ext cx="990600" cy="29718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56327" name="TextBox 13"/>
          <p:cNvSpPr txBox="1">
            <a:spLocks noChangeArrowheads="1"/>
          </p:cNvSpPr>
          <p:nvPr/>
        </p:nvSpPr>
        <p:spPr bwMode="auto">
          <a:xfrm>
            <a:off x="9417050" y="352742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endParaRPr lang="en-CA"/>
          </a:p>
        </p:txBody>
      </p:sp>
      <p:cxnSp>
        <p:nvCxnSpPr>
          <p:cNvPr id="56328" name="Straight Connector 5"/>
          <p:cNvCxnSpPr>
            <a:cxnSpLocks noChangeShapeType="1"/>
          </p:cNvCxnSpPr>
          <p:nvPr/>
        </p:nvCxnSpPr>
        <p:spPr bwMode="auto">
          <a:xfrm>
            <a:off x="7772400" y="2895600"/>
            <a:ext cx="0" cy="3352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56329" name="Rectangle 11"/>
          <p:cNvSpPr>
            <a:spLocks noChangeArrowheads="1"/>
          </p:cNvSpPr>
          <p:nvPr/>
        </p:nvSpPr>
        <p:spPr bwMode="auto">
          <a:xfrm rot="-5400000">
            <a:off x="4829969" y="3364706"/>
            <a:ext cx="2954338" cy="2625725"/>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15" name="Rectangle 14"/>
          <p:cNvSpPr>
            <a:spLocks noChangeArrowheads="1"/>
          </p:cNvSpPr>
          <p:nvPr/>
        </p:nvSpPr>
        <p:spPr bwMode="auto">
          <a:xfrm rot="-5400000">
            <a:off x="4598193" y="-153193"/>
            <a:ext cx="817563" cy="51054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16" name="Rectangle 15"/>
          <p:cNvSpPr>
            <a:spLocks noChangeArrowheads="1"/>
          </p:cNvSpPr>
          <p:nvPr/>
        </p:nvSpPr>
        <p:spPr bwMode="auto">
          <a:xfrm rot="-5400000">
            <a:off x="2904331" y="2034382"/>
            <a:ext cx="4219575" cy="5630862"/>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hidden"/>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3"/>
          <p:cNvSpPr>
            <a:spLocks noChangeArrowheads="1"/>
          </p:cNvSpPr>
          <p:nvPr/>
        </p:nvSpPr>
        <p:spPr bwMode="auto">
          <a:xfrm>
            <a:off x="0" y="0"/>
            <a:ext cx="9144000" cy="6858000"/>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pic>
        <p:nvPicPr>
          <p:cNvPr id="58370"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7600" y="152400"/>
            <a:ext cx="66548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1" name="Picture 1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63625" y="122238"/>
            <a:ext cx="6775450" cy="673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Rectangle 8"/>
          <p:cNvSpPr>
            <a:spLocks noChangeArrowheads="1"/>
          </p:cNvSpPr>
          <p:nvPr/>
        </p:nvSpPr>
        <p:spPr bwMode="auto">
          <a:xfrm rot="-5400000">
            <a:off x="2971800" y="-125412"/>
            <a:ext cx="990600" cy="29718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58373" name="TextBox 13"/>
          <p:cNvSpPr txBox="1">
            <a:spLocks noChangeArrowheads="1"/>
          </p:cNvSpPr>
          <p:nvPr/>
        </p:nvSpPr>
        <p:spPr bwMode="auto">
          <a:xfrm>
            <a:off x="9417050" y="352742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endParaRPr lang="en-CA"/>
          </a:p>
        </p:txBody>
      </p:sp>
      <p:sp>
        <p:nvSpPr>
          <p:cNvPr id="58374" name="Rectangle 11"/>
          <p:cNvSpPr>
            <a:spLocks noChangeArrowheads="1"/>
          </p:cNvSpPr>
          <p:nvPr/>
        </p:nvSpPr>
        <p:spPr bwMode="auto">
          <a:xfrm rot="-5400000">
            <a:off x="6020594" y="1453356"/>
            <a:ext cx="928688" cy="2759075"/>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58375" name="Rectangle 9"/>
          <p:cNvSpPr>
            <a:spLocks noChangeArrowheads="1"/>
          </p:cNvSpPr>
          <p:nvPr/>
        </p:nvSpPr>
        <p:spPr bwMode="auto">
          <a:xfrm rot="-5400000">
            <a:off x="1690688" y="1598613"/>
            <a:ext cx="990600" cy="7620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11" name="Rectangle 10"/>
          <p:cNvSpPr>
            <a:spLocks noChangeArrowheads="1"/>
          </p:cNvSpPr>
          <p:nvPr/>
        </p:nvSpPr>
        <p:spPr bwMode="auto">
          <a:xfrm rot="-5400000">
            <a:off x="4094956" y="1516857"/>
            <a:ext cx="1922463" cy="50800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13" name="Rectangle 12"/>
          <p:cNvSpPr>
            <a:spLocks noChangeArrowheads="1"/>
          </p:cNvSpPr>
          <p:nvPr/>
        </p:nvSpPr>
        <p:spPr bwMode="auto">
          <a:xfrm rot="-5400000">
            <a:off x="3317081" y="3855244"/>
            <a:ext cx="788988" cy="31242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15" name="Rectangle 14"/>
          <p:cNvSpPr>
            <a:spLocks noChangeArrowheads="1"/>
          </p:cNvSpPr>
          <p:nvPr/>
        </p:nvSpPr>
        <p:spPr bwMode="auto">
          <a:xfrm rot="-5400000">
            <a:off x="1321594" y="1481932"/>
            <a:ext cx="858837" cy="28194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16" name="Rectangle 15"/>
          <p:cNvSpPr>
            <a:spLocks noChangeArrowheads="1"/>
          </p:cNvSpPr>
          <p:nvPr/>
        </p:nvSpPr>
        <p:spPr bwMode="auto">
          <a:xfrm>
            <a:off x="1465263" y="3313113"/>
            <a:ext cx="914400" cy="23622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58380" name="Rectangle 16"/>
          <p:cNvSpPr>
            <a:spLocks noChangeArrowheads="1"/>
          </p:cNvSpPr>
          <p:nvPr/>
        </p:nvSpPr>
        <p:spPr bwMode="auto">
          <a:xfrm rot="-5400000">
            <a:off x="5640388" y="4414837"/>
            <a:ext cx="1600200" cy="2822575"/>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58381" name="Rectangle 17"/>
          <p:cNvSpPr>
            <a:spLocks noChangeArrowheads="1"/>
          </p:cNvSpPr>
          <p:nvPr/>
        </p:nvSpPr>
        <p:spPr bwMode="auto">
          <a:xfrm rot="-5400000">
            <a:off x="3325019" y="5001419"/>
            <a:ext cx="1046162" cy="26670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58382" name="Rectangle 1"/>
          <p:cNvSpPr>
            <a:spLocks noChangeArrowheads="1"/>
          </p:cNvSpPr>
          <p:nvPr/>
        </p:nvSpPr>
        <p:spPr bwMode="auto">
          <a:xfrm>
            <a:off x="7705725" y="3235325"/>
            <a:ext cx="231775" cy="1831975"/>
          </a:xfrm>
          <a:prstGeom prst="rect">
            <a:avLst/>
          </a:prstGeom>
          <a:solidFill>
            <a:schemeClr val="bg1"/>
          </a:solidFill>
          <a:ln w="9525">
            <a:solidFill>
              <a:schemeClr val="bg1"/>
            </a:solidFill>
            <a:round/>
            <a:headEnd/>
            <a:tailEnd/>
          </a:ln>
        </p:spPr>
        <p:txBody>
          <a:bodyPr/>
          <a:lstStyle/>
          <a:p>
            <a:pPr defTabSz="914400" eaLnBrk="0" hangingPunct="0"/>
            <a:endParaRPr lang="en-CA">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5" grpId="0" animBg="1"/>
      <p:bldP spid="1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3"/>
          <p:cNvSpPr>
            <a:spLocks noChangeArrowheads="1"/>
          </p:cNvSpPr>
          <p:nvPr/>
        </p:nvSpPr>
        <p:spPr bwMode="auto">
          <a:xfrm>
            <a:off x="0" y="0"/>
            <a:ext cx="9144000" cy="6858000"/>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pic>
        <p:nvPicPr>
          <p:cNvPr id="60418" name="Picture 1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89013" y="168275"/>
            <a:ext cx="6875462" cy="683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9" name="Rectangle 8"/>
          <p:cNvSpPr>
            <a:spLocks noChangeArrowheads="1"/>
          </p:cNvSpPr>
          <p:nvPr/>
        </p:nvSpPr>
        <p:spPr bwMode="auto">
          <a:xfrm rot="-5400000">
            <a:off x="2971800" y="-76200"/>
            <a:ext cx="990600" cy="29718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60420" name="TextBox 13"/>
          <p:cNvSpPr txBox="1">
            <a:spLocks noChangeArrowheads="1"/>
          </p:cNvSpPr>
          <p:nvPr/>
        </p:nvSpPr>
        <p:spPr bwMode="auto">
          <a:xfrm>
            <a:off x="9417050" y="352742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endParaRPr lang="en-CA"/>
          </a:p>
        </p:txBody>
      </p:sp>
      <p:sp>
        <p:nvSpPr>
          <p:cNvPr id="60421" name="Rectangle 11"/>
          <p:cNvSpPr>
            <a:spLocks noChangeArrowheads="1"/>
          </p:cNvSpPr>
          <p:nvPr/>
        </p:nvSpPr>
        <p:spPr bwMode="auto">
          <a:xfrm rot="-5400000">
            <a:off x="6110288" y="1455737"/>
            <a:ext cx="762000" cy="2746375"/>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60422" name="Rectangle 9"/>
          <p:cNvSpPr>
            <a:spLocks noChangeArrowheads="1"/>
          </p:cNvSpPr>
          <p:nvPr/>
        </p:nvSpPr>
        <p:spPr bwMode="auto">
          <a:xfrm rot="-5400000">
            <a:off x="1604963" y="1647825"/>
            <a:ext cx="990600" cy="7620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60423" name="Rectangle 12"/>
          <p:cNvSpPr>
            <a:spLocks noChangeArrowheads="1"/>
          </p:cNvSpPr>
          <p:nvPr/>
        </p:nvSpPr>
        <p:spPr bwMode="auto">
          <a:xfrm rot="-5400000">
            <a:off x="3061494" y="3979069"/>
            <a:ext cx="811212" cy="31242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60424" name="Rectangle 14"/>
          <p:cNvSpPr>
            <a:spLocks noChangeArrowheads="1"/>
          </p:cNvSpPr>
          <p:nvPr/>
        </p:nvSpPr>
        <p:spPr bwMode="auto">
          <a:xfrm rot="-5400000">
            <a:off x="1686718" y="1574007"/>
            <a:ext cx="969963" cy="28194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60425" name="Rectangle 15"/>
          <p:cNvSpPr>
            <a:spLocks noChangeArrowheads="1"/>
          </p:cNvSpPr>
          <p:nvPr/>
        </p:nvSpPr>
        <p:spPr bwMode="auto">
          <a:xfrm>
            <a:off x="1566863" y="3422650"/>
            <a:ext cx="914400" cy="23622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17" name="Rectangle 16"/>
          <p:cNvSpPr>
            <a:spLocks noChangeArrowheads="1"/>
          </p:cNvSpPr>
          <p:nvPr/>
        </p:nvSpPr>
        <p:spPr bwMode="auto">
          <a:xfrm rot="-5400000">
            <a:off x="5417344" y="4741069"/>
            <a:ext cx="1728787" cy="2505075"/>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18" name="Rectangle 17"/>
          <p:cNvSpPr>
            <a:spLocks noChangeArrowheads="1"/>
          </p:cNvSpPr>
          <p:nvPr/>
        </p:nvSpPr>
        <p:spPr bwMode="auto">
          <a:xfrm rot="-5400000">
            <a:off x="3098007" y="5022056"/>
            <a:ext cx="1376362" cy="2587625"/>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60428" name="Rectangle 1"/>
          <p:cNvSpPr>
            <a:spLocks noChangeArrowheads="1"/>
          </p:cNvSpPr>
          <p:nvPr/>
        </p:nvSpPr>
        <p:spPr bwMode="auto">
          <a:xfrm>
            <a:off x="7546975" y="3151188"/>
            <a:ext cx="366713" cy="3357562"/>
          </a:xfrm>
          <a:prstGeom prst="rect">
            <a:avLst/>
          </a:prstGeom>
          <a:solidFill>
            <a:srgbClr val="FFFFFF"/>
          </a:solidFill>
          <a:ln w="9525">
            <a:solidFill>
              <a:srgbClr val="FFFFFF"/>
            </a:solidFill>
            <a:round/>
            <a:headEnd/>
            <a:tailEnd/>
          </a:ln>
        </p:spPr>
        <p:txBody>
          <a:bodyPr/>
          <a:lstStyle/>
          <a:p>
            <a:pPr defTabSz="914400" eaLnBrk="0" hangingPunct="0"/>
            <a:endParaRPr lang="en-CA">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12675239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3"/>
          <p:cNvSpPr>
            <a:spLocks noChangeArrowheads="1"/>
          </p:cNvSpPr>
          <p:nvPr/>
        </p:nvSpPr>
        <p:spPr bwMode="auto">
          <a:xfrm>
            <a:off x="0" y="0"/>
            <a:ext cx="9144000" cy="68580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pic>
        <p:nvPicPr>
          <p:cNvPr id="62466"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3413"/>
            <a:ext cx="9144000" cy="569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7" name="Rectangle 4"/>
          <p:cNvSpPr>
            <a:spLocks noChangeArrowheads="1"/>
          </p:cNvSpPr>
          <p:nvPr/>
        </p:nvSpPr>
        <p:spPr bwMode="auto">
          <a:xfrm>
            <a:off x="8662988" y="533400"/>
            <a:ext cx="481012" cy="609600"/>
          </a:xfrm>
          <a:prstGeom prst="rect">
            <a:avLst/>
          </a:prstGeom>
          <a:solidFill>
            <a:srgbClr val="FFFFFF"/>
          </a:solidFill>
          <a:ln w="9525">
            <a:solidFill>
              <a:srgbClr val="FFFFFF"/>
            </a:solidFill>
            <a:round/>
            <a:headEnd/>
            <a:tailEnd/>
          </a:ln>
        </p:spPr>
        <p:txBody>
          <a:bodyPr/>
          <a:lstStyle/>
          <a:p>
            <a:pPr defTabSz="914400" eaLnBrk="0" hangingPunct="0"/>
            <a:endParaRPr lang="en-CA">
              <a:latin typeface="Arial" charset="0"/>
            </a:endParaRPr>
          </a:p>
        </p:txBody>
      </p:sp>
      <p:sp>
        <p:nvSpPr>
          <p:cNvPr id="62468" name="Rectangle 5"/>
          <p:cNvSpPr>
            <a:spLocks noChangeArrowheads="1"/>
          </p:cNvSpPr>
          <p:nvPr/>
        </p:nvSpPr>
        <p:spPr bwMode="auto">
          <a:xfrm>
            <a:off x="457200" y="4054475"/>
            <a:ext cx="4343400" cy="26670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62469" name="Rectangle 6"/>
          <p:cNvSpPr>
            <a:spLocks noChangeArrowheads="1"/>
          </p:cNvSpPr>
          <p:nvPr/>
        </p:nvSpPr>
        <p:spPr bwMode="auto">
          <a:xfrm>
            <a:off x="4773613" y="4054475"/>
            <a:ext cx="4343400" cy="26670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62470" name="TextBox 7"/>
          <p:cNvSpPr txBox="1">
            <a:spLocks noChangeArrowheads="1"/>
          </p:cNvSpPr>
          <p:nvPr/>
        </p:nvSpPr>
        <p:spPr bwMode="auto">
          <a:xfrm>
            <a:off x="5092700" y="3455988"/>
            <a:ext cx="207963" cy="4619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US">
                <a:latin typeface="Times New Roman" charset="0"/>
                <a:cs typeface="Times New Roman" charset="0"/>
              </a:rPr>
              <a:t>2</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p:cNvSpPr>
            <a:spLocks noGrp="1"/>
          </p:cNvSpPr>
          <p:nvPr>
            <p:ph type="title"/>
          </p:nvPr>
        </p:nvSpPr>
        <p:spPr>
          <a:xfrm>
            <a:off x="228600" y="333375"/>
            <a:ext cx="1752600" cy="5029200"/>
          </a:xfrm>
        </p:spPr>
        <p:txBody>
          <a:bodyPr/>
          <a:lstStyle/>
          <a:p>
            <a:pPr algn="ctr">
              <a:lnSpc>
                <a:spcPct val="150000"/>
              </a:lnSpc>
            </a:pPr>
            <a:r>
              <a:rPr lang="en-US" sz="3200"/>
              <a:t>Beware of Other Causes of CKD</a:t>
            </a:r>
          </a:p>
        </p:txBody>
      </p:sp>
      <p:pic>
        <p:nvPicPr>
          <p:cNvPr id="64514"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93950" y="231775"/>
            <a:ext cx="6116638" cy="583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24" name="Text Box 4"/>
          <p:cNvSpPr txBox="1">
            <a:spLocks noChangeArrowheads="1"/>
          </p:cNvSpPr>
          <p:nvPr/>
        </p:nvSpPr>
        <p:spPr bwMode="auto">
          <a:xfrm>
            <a:off x="228600" y="6400800"/>
            <a:ext cx="3552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0"/>
                <a:cs typeface="MS PGothic" charset="0"/>
              </a:defRPr>
            </a:lvl1pPr>
            <a:lvl2pPr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24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24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24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eaLnBrk="1" hangingPunct="1">
              <a:spcBef>
                <a:spcPct val="50000"/>
              </a:spcBef>
              <a:defRPr/>
            </a:pPr>
            <a:r>
              <a:rPr lang="en-US" sz="1400" i="1" smtClean="0"/>
              <a:t>CKD</a:t>
            </a:r>
            <a:r>
              <a:rPr lang="en-US" sz="1400" smtClean="0"/>
              <a:t>, chronic kidney disease</a:t>
            </a:r>
            <a:endParaRPr lang="en-CA" sz="140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Text Box 2"/>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pic>
        <p:nvPicPr>
          <p:cNvPr id="6656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043113"/>
            <a:ext cx="9123363" cy="321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Title 2"/>
          <p:cNvSpPr>
            <a:spLocks noGrp="1"/>
          </p:cNvSpPr>
          <p:nvPr>
            <p:ph type="title"/>
          </p:nvPr>
        </p:nvSpPr>
        <p:spPr>
          <a:xfrm>
            <a:off x="0" y="728663"/>
            <a:ext cx="9144000" cy="1325562"/>
          </a:xfrm>
        </p:spPr>
        <p:txBody>
          <a:bodyPr/>
          <a:lstStyle/>
          <a:p>
            <a:pPr algn="ctr"/>
            <a:r>
              <a:rPr lang="en-US" sz="3600"/>
              <a:t>When to consider other causes of CKD</a:t>
            </a:r>
          </a:p>
        </p:txBody>
      </p:sp>
      <p:sp>
        <p:nvSpPr>
          <p:cNvPr id="288773" name="Text Box 5"/>
          <p:cNvSpPr txBox="1">
            <a:spLocks noChangeArrowheads="1"/>
          </p:cNvSpPr>
          <p:nvPr/>
        </p:nvSpPr>
        <p:spPr bwMode="auto">
          <a:xfrm>
            <a:off x="228600" y="6400800"/>
            <a:ext cx="3552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0"/>
                <a:cs typeface="MS PGothic" charset="0"/>
              </a:defRPr>
            </a:lvl1pPr>
            <a:lvl2pPr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24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24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24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eaLnBrk="1" hangingPunct="1">
              <a:spcBef>
                <a:spcPct val="50000"/>
              </a:spcBef>
              <a:defRPr/>
            </a:pPr>
            <a:r>
              <a:rPr lang="en-US" sz="1400" i="1" smtClean="0"/>
              <a:t>CKD</a:t>
            </a:r>
            <a:r>
              <a:rPr lang="en-US" sz="1400" smtClean="0"/>
              <a:t>, chronic kidney disease</a:t>
            </a:r>
            <a:endParaRPr lang="en-CA" sz="140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3"/>
          <p:cNvSpPr>
            <a:spLocks noChangeArrowheads="1"/>
          </p:cNvSpPr>
          <p:nvPr/>
        </p:nvSpPr>
        <p:spPr bwMode="auto">
          <a:xfrm>
            <a:off x="0" y="0"/>
            <a:ext cx="9144000" cy="68580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pic>
        <p:nvPicPr>
          <p:cNvPr id="67586"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3413"/>
            <a:ext cx="9144000" cy="569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7" name="Rectangle 4"/>
          <p:cNvSpPr>
            <a:spLocks noChangeArrowheads="1"/>
          </p:cNvSpPr>
          <p:nvPr/>
        </p:nvSpPr>
        <p:spPr bwMode="auto">
          <a:xfrm>
            <a:off x="8664575" y="533400"/>
            <a:ext cx="479425" cy="609600"/>
          </a:xfrm>
          <a:prstGeom prst="rect">
            <a:avLst/>
          </a:prstGeom>
          <a:solidFill>
            <a:srgbClr val="FFFFFF"/>
          </a:solidFill>
          <a:ln w="9525">
            <a:solidFill>
              <a:srgbClr val="FFFFFF"/>
            </a:solidFill>
            <a:round/>
            <a:headEnd/>
            <a:tailEnd/>
          </a:ln>
        </p:spPr>
        <p:txBody>
          <a:bodyPr/>
          <a:lstStyle/>
          <a:p>
            <a:pPr defTabSz="914400" eaLnBrk="0" hangingPunct="0"/>
            <a:endParaRPr lang="en-CA">
              <a:latin typeface="Arial" charset="0"/>
            </a:endParaRPr>
          </a:p>
        </p:txBody>
      </p:sp>
      <p:sp>
        <p:nvSpPr>
          <p:cNvPr id="6" name="Rectangle 5"/>
          <p:cNvSpPr>
            <a:spLocks noChangeArrowheads="1"/>
          </p:cNvSpPr>
          <p:nvPr/>
        </p:nvSpPr>
        <p:spPr bwMode="auto">
          <a:xfrm>
            <a:off x="4800600" y="4054475"/>
            <a:ext cx="4343400" cy="26670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7" name="Rectangle 6"/>
          <p:cNvSpPr>
            <a:spLocks noChangeArrowheads="1"/>
          </p:cNvSpPr>
          <p:nvPr/>
        </p:nvSpPr>
        <p:spPr bwMode="auto">
          <a:xfrm>
            <a:off x="304800" y="4065588"/>
            <a:ext cx="4343400" cy="26670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67590" name="TextBox 1"/>
          <p:cNvSpPr txBox="1">
            <a:spLocks noChangeArrowheads="1"/>
          </p:cNvSpPr>
          <p:nvPr/>
        </p:nvSpPr>
        <p:spPr bwMode="auto">
          <a:xfrm>
            <a:off x="5092700" y="3455988"/>
            <a:ext cx="207963" cy="4619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US">
                <a:latin typeface="Times New Roman" charset="0"/>
                <a:cs typeface="Times New Roman" charset="0"/>
              </a:rPr>
              <a:t>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par>
                                <p:cTn id="11" presetID="1" presetClass="entr" presetSubtype="0" fill="hold" grpId="1"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1"/>
          <p:cNvSpPr>
            <a:spLocks noChangeArrowheads="1"/>
          </p:cNvSpPr>
          <p:nvPr/>
        </p:nvSpPr>
        <p:spPr bwMode="auto">
          <a:xfrm>
            <a:off x="6858000" y="5943600"/>
            <a:ext cx="2133600" cy="7620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pic>
        <p:nvPicPr>
          <p:cNvPr id="696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125538"/>
            <a:ext cx="8447088" cy="529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5" name="TextBox 5"/>
          <p:cNvSpPr txBox="1">
            <a:spLocks noChangeArrowheads="1"/>
          </p:cNvSpPr>
          <p:nvPr/>
        </p:nvSpPr>
        <p:spPr bwMode="auto">
          <a:xfrm>
            <a:off x="838200" y="558800"/>
            <a:ext cx="60563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US" sz="2800" b="1">
                <a:solidFill>
                  <a:srgbClr val="1E3268"/>
                </a:solidFill>
                <a:latin typeface="Arial" charset="0"/>
              </a:rPr>
              <a:t>Care Gap Still Exists for Screening</a:t>
            </a:r>
          </a:p>
        </p:txBody>
      </p:sp>
      <p:sp>
        <p:nvSpPr>
          <p:cNvPr id="69636" name="TextBox 6"/>
          <p:cNvSpPr txBox="1">
            <a:spLocks noChangeArrowheads="1"/>
          </p:cNvSpPr>
          <p:nvPr/>
        </p:nvSpPr>
        <p:spPr bwMode="auto">
          <a:xfrm>
            <a:off x="612775" y="6464300"/>
            <a:ext cx="47117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US" sz="1200">
                <a:latin typeface="Arial" charset="0"/>
              </a:rPr>
              <a:t>Canadian Institute of Health Information – Diabetes Care Gap 2009</a:t>
            </a:r>
          </a:p>
        </p:txBody>
      </p:sp>
      <p:sp>
        <p:nvSpPr>
          <p:cNvPr id="69637" name="Rectangle 2"/>
          <p:cNvSpPr>
            <a:spLocks noChangeArrowheads="1"/>
          </p:cNvSpPr>
          <p:nvPr/>
        </p:nvSpPr>
        <p:spPr bwMode="auto">
          <a:xfrm>
            <a:off x="2971800" y="1752600"/>
            <a:ext cx="1295400" cy="3657600"/>
          </a:xfrm>
          <a:prstGeom prst="rect">
            <a:avLst/>
          </a:pr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defTabSz="914400" eaLnBrk="0" hangingPunct="0"/>
            <a:endParaRPr lang="en-CA">
              <a:latin typeface="Arial" charset="0"/>
            </a:endParaRPr>
          </a:p>
        </p:txBody>
      </p:sp>
      <p:sp>
        <p:nvSpPr>
          <p:cNvPr id="229383" name="Text Box 7"/>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Content Placeholder 4"/>
          <p:cNvSpPr>
            <a:spLocks noGrp="1"/>
          </p:cNvSpPr>
          <p:nvPr>
            <p:ph idx="4294967295"/>
          </p:nvPr>
        </p:nvSpPr>
        <p:spPr>
          <a:xfrm>
            <a:off x="990600" y="2230438"/>
            <a:ext cx="7775575" cy="4114800"/>
          </a:xfrm>
        </p:spPr>
        <p:txBody>
          <a:bodyPr/>
          <a:lstStyle/>
          <a:p>
            <a:pPr>
              <a:lnSpc>
                <a:spcPct val="120000"/>
              </a:lnSpc>
            </a:pPr>
            <a:r>
              <a:rPr lang="en-US"/>
              <a:t>Optimal glycemic control in type 1 and type 2 diabetes has been shown to reduce the development and progression of nephropathy </a:t>
            </a:r>
          </a:p>
        </p:txBody>
      </p:sp>
      <p:sp>
        <p:nvSpPr>
          <p:cNvPr id="71682" name="Title 2"/>
          <p:cNvSpPr>
            <a:spLocks noGrp="1"/>
          </p:cNvSpPr>
          <p:nvPr>
            <p:ph type="title" idx="4294967295"/>
          </p:nvPr>
        </p:nvSpPr>
        <p:spPr>
          <a:xfrm>
            <a:off x="628650" y="687388"/>
            <a:ext cx="7886700" cy="1325562"/>
          </a:xfrm>
        </p:spPr>
        <p:txBody>
          <a:bodyPr/>
          <a:lstStyle/>
          <a:p>
            <a:r>
              <a:rPr lang="en-CA"/>
              <a:t>Prevention of Chronic Kidney Disease in Diabetes</a:t>
            </a:r>
          </a:p>
        </p:txBody>
      </p:sp>
      <p:sp>
        <p:nvSpPr>
          <p:cNvPr id="231428" name="Text Box 4"/>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2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13" y="1695450"/>
            <a:ext cx="9178926"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73730" name="Text Box 4"/>
          <p:cNvSpPr txBox="1">
            <a:spLocks noChangeArrowheads="1"/>
          </p:cNvSpPr>
          <p:nvPr/>
        </p:nvSpPr>
        <p:spPr bwMode="auto">
          <a:xfrm>
            <a:off x="327025" y="6332538"/>
            <a:ext cx="73040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1pPr>
            <a:lvl2pPr marL="742950" indent="-28575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2pPr>
            <a:lvl3pPr marL="11430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3pPr>
            <a:lvl4pPr marL="16002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4pPr>
            <a:lvl5pPr marL="20574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9pPr>
          </a:lstStyle>
          <a:p>
            <a:pPr eaLnBrk="1">
              <a:lnSpc>
                <a:spcPct val="93000"/>
              </a:lnSpc>
              <a:buClr>
                <a:srgbClr val="FFFFFF"/>
              </a:buClr>
            </a:pPr>
            <a:r>
              <a:rPr lang="en-US" sz="1200">
                <a:solidFill>
                  <a:srgbClr val="000000"/>
                </a:solidFill>
                <a:latin typeface="Helvetica Light" charset="0"/>
                <a:sym typeface="Helvetica Light" charset="0"/>
              </a:rPr>
              <a:t>The Diabetes Control and Complications Trial Research Group. N Engl J Med 1993;329:977-986.</a:t>
            </a:r>
          </a:p>
        </p:txBody>
      </p:sp>
      <p:sp>
        <p:nvSpPr>
          <p:cNvPr id="73731" name="TextBox 5"/>
          <p:cNvSpPr txBox="1">
            <a:spLocks noChangeArrowheads="1"/>
          </p:cNvSpPr>
          <p:nvPr/>
        </p:nvSpPr>
        <p:spPr bwMode="auto">
          <a:xfrm>
            <a:off x="2292350" y="2076450"/>
            <a:ext cx="1447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9" rIns="91416" bIns="45709">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a:r>
              <a:rPr lang="en-US" sz="1600">
                <a:solidFill>
                  <a:schemeClr val="accent1"/>
                </a:solidFill>
                <a:latin typeface="Helvetica Light" charset="0"/>
                <a:sym typeface="Helvetica Light" charset="0"/>
              </a:rPr>
              <a:t>34% RRR </a:t>
            </a:r>
            <a:r>
              <a:rPr lang="en-US" sz="1200">
                <a:solidFill>
                  <a:schemeClr val="accent1"/>
                </a:solidFill>
                <a:latin typeface="Helvetica Light" charset="0"/>
                <a:sym typeface="Helvetica Light" charset="0"/>
              </a:rPr>
              <a:t>(p&lt;0.04)</a:t>
            </a:r>
          </a:p>
        </p:txBody>
      </p:sp>
      <p:sp>
        <p:nvSpPr>
          <p:cNvPr id="73732" name="TextBox 6"/>
          <p:cNvSpPr txBox="1">
            <a:spLocks noChangeArrowheads="1"/>
          </p:cNvSpPr>
          <p:nvPr/>
        </p:nvSpPr>
        <p:spPr bwMode="auto">
          <a:xfrm>
            <a:off x="7531100" y="2068513"/>
            <a:ext cx="15255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9" rIns="91416" bIns="45709">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a:r>
              <a:rPr lang="en-US" sz="1600">
                <a:solidFill>
                  <a:schemeClr val="accent1"/>
                </a:solidFill>
                <a:latin typeface="Helvetica Light" charset="0"/>
                <a:sym typeface="Helvetica Light" charset="0"/>
              </a:rPr>
              <a:t>43% RRR</a:t>
            </a:r>
          </a:p>
          <a:p>
            <a:pPr algn="ctr" eaLnBrk="1"/>
            <a:r>
              <a:rPr lang="en-US" sz="1200">
                <a:solidFill>
                  <a:schemeClr val="accent1"/>
                </a:solidFill>
                <a:latin typeface="Helvetica Light" charset="0"/>
                <a:sym typeface="Helvetica Light" charset="0"/>
              </a:rPr>
              <a:t>(p=0.001)</a:t>
            </a:r>
          </a:p>
        </p:txBody>
      </p:sp>
      <p:sp>
        <p:nvSpPr>
          <p:cNvPr id="73733" name="TextBox 7"/>
          <p:cNvSpPr txBox="1">
            <a:spLocks noChangeArrowheads="1"/>
          </p:cNvSpPr>
          <p:nvPr/>
        </p:nvSpPr>
        <p:spPr bwMode="auto">
          <a:xfrm>
            <a:off x="7850188" y="3736975"/>
            <a:ext cx="1304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9" rIns="91416" bIns="45709">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a:r>
              <a:rPr lang="en-US" sz="1400">
                <a:solidFill>
                  <a:schemeClr val="accent1"/>
                </a:solidFill>
                <a:latin typeface="Helvetica Light" charset="0"/>
                <a:sym typeface="Helvetica Light" charset="0"/>
              </a:rPr>
              <a:t>56% RRR</a:t>
            </a:r>
          </a:p>
          <a:p>
            <a:pPr algn="ctr" eaLnBrk="1"/>
            <a:r>
              <a:rPr lang="en-US" sz="1000">
                <a:solidFill>
                  <a:schemeClr val="accent1"/>
                </a:solidFill>
                <a:latin typeface="Helvetica Light" charset="0"/>
                <a:sym typeface="Helvetica Light" charset="0"/>
              </a:rPr>
              <a:t>(p=0.01)</a:t>
            </a:r>
          </a:p>
        </p:txBody>
      </p:sp>
      <p:sp>
        <p:nvSpPr>
          <p:cNvPr id="73734" name="TextBox 8"/>
          <p:cNvSpPr txBox="1">
            <a:spLocks noChangeArrowheads="1"/>
          </p:cNvSpPr>
          <p:nvPr/>
        </p:nvSpPr>
        <p:spPr bwMode="auto">
          <a:xfrm>
            <a:off x="1306513" y="1293813"/>
            <a:ext cx="2971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9" rIns="91416" bIns="45709">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a:r>
              <a:rPr lang="en-US" sz="2000">
                <a:solidFill>
                  <a:srgbClr val="000000"/>
                </a:solidFill>
                <a:latin typeface="Helvetica Light" charset="0"/>
                <a:sym typeface="Helvetica Light" charset="0"/>
              </a:rPr>
              <a:t>Primary Prevention </a:t>
            </a:r>
          </a:p>
        </p:txBody>
      </p:sp>
      <p:sp>
        <p:nvSpPr>
          <p:cNvPr id="73735" name="TextBox 9"/>
          <p:cNvSpPr txBox="1">
            <a:spLocks noChangeArrowheads="1"/>
          </p:cNvSpPr>
          <p:nvPr/>
        </p:nvSpPr>
        <p:spPr bwMode="auto">
          <a:xfrm>
            <a:off x="5802313" y="1293813"/>
            <a:ext cx="2971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9" rIns="91416" bIns="45709">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a:r>
              <a:rPr lang="en-US" sz="2000">
                <a:solidFill>
                  <a:srgbClr val="000000"/>
                </a:solidFill>
                <a:latin typeface="Helvetica Light" charset="0"/>
                <a:sym typeface="Helvetica Light" charset="0"/>
              </a:rPr>
              <a:t>Secondary Intervention </a:t>
            </a:r>
          </a:p>
        </p:txBody>
      </p:sp>
      <p:sp>
        <p:nvSpPr>
          <p:cNvPr id="73736" name="Text Box 4"/>
          <p:cNvSpPr txBox="1">
            <a:spLocks noChangeArrowheads="1"/>
          </p:cNvSpPr>
          <p:nvPr/>
        </p:nvSpPr>
        <p:spPr bwMode="auto">
          <a:xfrm>
            <a:off x="923925" y="5497513"/>
            <a:ext cx="4495800" cy="3825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1pPr>
            <a:lvl2pPr marL="742950" indent="-28575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2pPr>
            <a:lvl3pPr marL="11430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3pPr>
            <a:lvl4pPr marL="16002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4pPr>
            <a:lvl5pPr marL="20574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9pPr>
          </a:lstStyle>
          <a:p>
            <a:pPr eaLnBrk="1">
              <a:lnSpc>
                <a:spcPct val="93000"/>
              </a:lnSpc>
              <a:buClr>
                <a:srgbClr val="FFFFFF"/>
              </a:buClr>
            </a:pPr>
            <a:r>
              <a:rPr lang="en-US" sz="1200" b="1">
                <a:solidFill>
                  <a:srgbClr val="000000"/>
                </a:solidFill>
                <a:latin typeface="Helvetica Light" charset="0"/>
                <a:sym typeface="Helvetica Light" charset="0"/>
              </a:rPr>
              <a:t>Solid line = risk of developing microalbuminuria</a:t>
            </a:r>
          </a:p>
          <a:p>
            <a:pPr eaLnBrk="1">
              <a:lnSpc>
                <a:spcPct val="93000"/>
              </a:lnSpc>
              <a:buClr>
                <a:srgbClr val="FFFFFF"/>
              </a:buClr>
            </a:pPr>
            <a:r>
              <a:rPr lang="en-US" sz="1200" b="1">
                <a:solidFill>
                  <a:srgbClr val="000000"/>
                </a:solidFill>
                <a:latin typeface="Helvetica Light" charset="0"/>
                <a:sym typeface="Helvetica Light" charset="0"/>
              </a:rPr>
              <a:t>Dashed line = risk of developing macroalbuminuria</a:t>
            </a:r>
          </a:p>
        </p:txBody>
      </p:sp>
      <p:cxnSp>
        <p:nvCxnSpPr>
          <p:cNvPr id="233482" name="Straight Connector 13"/>
          <p:cNvCxnSpPr>
            <a:cxnSpLocks noChangeShapeType="1"/>
          </p:cNvCxnSpPr>
          <p:nvPr/>
        </p:nvCxnSpPr>
        <p:spPr bwMode="auto">
          <a:xfrm>
            <a:off x="333375" y="5575300"/>
            <a:ext cx="479425" cy="0"/>
          </a:xfrm>
          <a:prstGeom prst="line">
            <a:avLst/>
          </a:prstGeom>
          <a:noFill/>
          <a:ln w="285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33483" name="Straight Connector 14"/>
          <p:cNvCxnSpPr>
            <a:cxnSpLocks noChangeShapeType="1"/>
          </p:cNvCxnSpPr>
          <p:nvPr/>
        </p:nvCxnSpPr>
        <p:spPr bwMode="auto">
          <a:xfrm>
            <a:off x="331788" y="5756275"/>
            <a:ext cx="477837" cy="0"/>
          </a:xfrm>
          <a:prstGeom prst="line">
            <a:avLst/>
          </a:prstGeom>
          <a:noFill/>
          <a:ln w="28575">
            <a:solidFill>
              <a:schemeClr val="tx1"/>
            </a:solidFill>
            <a:prstDash val="sysDash"/>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73739" name="Title 1"/>
          <p:cNvSpPr>
            <a:spLocks noGrp="1"/>
          </p:cNvSpPr>
          <p:nvPr>
            <p:ph type="title" idx="4294967295"/>
          </p:nvPr>
        </p:nvSpPr>
        <p:spPr>
          <a:xfrm>
            <a:off x="685800" y="388938"/>
            <a:ext cx="7772400" cy="1143000"/>
          </a:xfrm>
        </p:spPr>
        <p:txBody>
          <a:bodyPr/>
          <a:lstStyle/>
          <a:p>
            <a:r>
              <a:rPr lang="en-CA" sz="3200"/>
              <a:t>DCCT: Reduction in Albuminuria</a:t>
            </a:r>
          </a:p>
        </p:txBody>
      </p:sp>
      <p:sp>
        <p:nvSpPr>
          <p:cNvPr id="73740" name="Text Box 4"/>
          <p:cNvSpPr txBox="1">
            <a:spLocks noChangeArrowheads="1"/>
          </p:cNvSpPr>
          <p:nvPr/>
        </p:nvSpPr>
        <p:spPr bwMode="auto">
          <a:xfrm>
            <a:off x="4692650" y="5441950"/>
            <a:ext cx="2208213" cy="4730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1pPr>
            <a:lvl2pPr marL="742950" indent="-28575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2pPr>
            <a:lvl3pPr marL="11430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3pPr>
            <a:lvl4pPr marL="16002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4pPr>
            <a:lvl5pPr marL="20574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9pPr>
          </a:lstStyle>
          <a:p>
            <a:pPr eaLnBrk="1">
              <a:lnSpc>
                <a:spcPct val="93000"/>
              </a:lnSpc>
              <a:buClr>
                <a:srgbClr val="FFFFFF"/>
              </a:buClr>
            </a:pPr>
            <a:r>
              <a:rPr lang="en-US" sz="1200" b="1">
                <a:solidFill>
                  <a:srgbClr val="000000"/>
                </a:solidFill>
                <a:latin typeface="Helvetica Light" charset="0"/>
                <a:sym typeface="Helvetica Light" charset="0"/>
              </a:rPr>
              <a:t>RRR = relative risk reduction</a:t>
            </a:r>
          </a:p>
          <a:p>
            <a:pPr eaLnBrk="1">
              <a:lnSpc>
                <a:spcPct val="93000"/>
              </a:lnSpc>
              <a:buClr>
                <a:srgbClr val="FFFFFF"/>
              </a:buClr>
            </a:pPr>
            <a:r>
              <a:rPr lang="en-US" sz="1200" b="1">
                <a:solidFill>
                  <a:srgbClr val="000000"/>
                </a:solidFill>
                <a:latin typeface="Helvetica Light" charset="0"/>
                <a:sym typeface="Helvetica Light" charset="0"/>
              </a:rPr>
              <a:t>CI = confidence interval</a:t>
            </a:r>
          </a:p>
        </p:txBody>
      </p:sp>
      <p:sp>
        <p:nvSpPr>
          <p:cNvPr id="233488" name="Text Box 16"/>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33613"/>
            <a:ext cx="9144000" cy="333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78" name="Text Box 4"/>
          <p:cNvSpPr txBox="1">
            <a:spLocks noChangeArrowheads="1"/>
          </p:cNvSpPr>
          <p:nvPr/>
        </p:nvSpPr>
        <p:spPr bwMode="auto">
          <a:xfrm>
            <a:off x="306388" y="6278563"/>
            <a:ext cx="49768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1pPr>
            <a:lvl2pPr marL="742950" indent="-28575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2pPr>
            <a:lvl3pPr marL="11430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3pPr>
            <a:lvl4pPr marL="16002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4pPr>
            <a:lvl5pPr marL="20574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9pPr>
          </a:lstStyle>
          <a:p>
            <a:pPr eaLnBrk="1">
              <a:lnSpc>
                <a:spcPct val="93000"/>
              </a:lnSpc>
              <a:buClr>
                <a:srgbClr val="FFFFFF"/>
              </a:buClr>
            </a:pPr>
            <a:r>
              <a:rPr lang="en-US" sz="1200">
                <a:solidFill>
                  <a:srgbClr val="000000"/>
                </a:solidFill>
                <a:latin typeface="Helvetica Light" charset="0"/>
                <a:sym typeface="Helvetica Light" charset="0"/>
              </a:rPr>
              <a:t>deBoer IH et al. Arch Intern Med 2011;171(5):412-420.</a:t>
            </a:r>
          </a:p>
        </p:txBody>
      </p:sp>
      <p:sp>
        <p:nvSpPr>
          <p:cNvPr id="75779" name="TextBox 5"/>
          <p:cNvSpPr txBox="1">
            <a:spLocks noChangeArrowheads="1"/>
          </p:cNvSpPr>
          <p:nvPr/>
        </p:nvSpPr>
        <p:spPr bwMode="auto">
          <a:xfrm>
            <a:off x="1600200" y="2524125"/>
            <a:ext cx="1447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9" rIns="91416" bIns="45709">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a:r>
              <a:rPr lang="en-US" sz="2000">
                <a:solidFill>
                  <a:schemeClr val="accent1"/>
                </a:solidFill>
                <a:latin typeface="Helvetica Light" charset="0"/>
                <a:sym typeface="Helvetica Light" charset="0"/>
              </a:rPr>
              <a:t>HR 1.92 </a:t>
            </a:r>
            <a:r>
              <a:rPr lang="en-US" sz="1600">
                <a:solidFill>
                  <a:schemeClr val="accent1"/>
                </a:solidFill>
                <a:latin typeface="Helvetica Light" charset="0"/>
                <a:sym typeface="Helvetica Light" charset="0"/>
              </a:rPr>
              <a:t>(p&lt;0.05)</a:t>
            </a:r>
          </a:p>
        </p:txBody>
      </p:sp>
      <p:sp>
        <p:nvSpPr>
          <p:cNvPr id="75780" name="TextBox 6"/>
          <p:cNvSpPr txBox="1">
            <a:spLocks noChangeArrowheads="1"/>
          </p:cNvSpPr>
          <p:nvPr/>
        </p:nvSpPr>
        <p:spPr bwMode="auto">
          <a:xfrm>
            <a:off x="5943600" y="2513013"/>
            <a:ext cx="1981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9" rIns="91416" bIns="45709">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a:r>
              <a:rPr lang="en-US" sz="2000">
                <a:solidFill>
                  <a:schemeClr val="accent1"/>
                </a:solidFill>
                <a:latin typeface="Helvetica Light" charset="0"/>
                <a:sym typeface="Helvetica Light" charset="0"/>
              </a:rPr>
              <a:t>HR 0.64</a:t>
            </a:r>
          </a:p>
          <a:p>
            <a:pPr algn="ctr" eaLnBrk="1"/>
            <a:r>
              <a:rPr lang="en-US" sz="1600">
                <a:solidFill>
                  <a:schemeClr val="accent1"/>
                </a:solidFill>
                <a:latin typeface="Helvetica Light" charset="0"/>
                <a:sym typeface="Helvetica Light" charset="0"/>
              </a:rPr>
              <a:t>(95% CI 0.40-1.02)</a:t>
            </a:r>
          </a:p>
        </p:txBody>
      </p:sp>
      <p:sp>
        <p:nvSpPr>
          <p:cNvPr id="75781" name="TextBox 8"/>
          <p:cNvSpPr txBox="1">
            <a:spLocks noChangeArrowheads="1"/>
          </p:cNvSpPr>
          <p:nvPr/>
        </p:nvSpPr>
        <p:spPr bwMode="auto">
          <a:xfrm>
            <a:off x="1066800" y="1724025"/>
            <a:ext cx="3429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9" rIns="91416" bIns="45709">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a:r>
              <a:rPr lang="en-US" sz="2000">
                <a:solidFill>
                  <a:srgbClr val="000000"/>
                </a:solidFill>
                <a:latin typeface="Helvetica Light" charset="0"/>
                <a:sym typeface="Helvetica Light" charset="0"/>
              </a:rPr>
              <a:t>Return to normoalbuminuria</a:t>
            </a:r>
          </a:p>
        </p:txBody>
      </p:sp>
      <p:sp>
        <p:nvSpPr>
          <p:cNvPr id="75782" name="TextBox 9"/>
          <p:cNvSpPr txBox="1">
            <a:spLocks noChangeArrowheads="1"/>
          </p:cNvSpPr>
          <p:nvPr/>
        </p:nvSpPr>
        <p:spPr bwMode="auto">
          <a:xfrm>
            <a:off x="5715000" y="1743075"/>
            <a:ext cx="2971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9" rIns="91416" bIns="45709">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a:r>
              <a:rPr lang="en-US" sz="2000">
                <a:solidFill>
                  <a:srgbClr val="000000"/>
                </a:solidFill>
                <a:latin typeface="Helvetica Light" charset="0"/>
                <a:sym typeface="Helvetica Light" charset="0"/>
              </a:rPr>
              <a:t>Macroalbuminuria</a:t>
            </a:r>
          </a:p>
        </p:txBody>
      </p:sp>
      <p:sp>
        <p:nvSpPr>
          <p:cNvPr id="75783" name="Text Box 4"/>
          <p:cNvSpPr txBox="1">
            <a:spLocks noChangeArrowheads="1"/>
          </p:cNvSpPr>
          <p:nvPr/>
        </p:nvSpPr>
        <p:spPr bwMode="auto">
          <a:xfrm>
            <a:off x="303213" y="5776913"/>
            <a:ext cx="2057400" cy="381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1pPr>
            <a:lvl2pPr marL="742950" indent="-28575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2pPr>
            <a:lvl3pPr marL="11430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3pPr>
            <a:lvl4pPr marL="16002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4pPr>
            <a:lvl5pPr marL="20574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MS PGothic" charset="0"/>
                <a:cs typeface="MS PGothic" charset="0"/>
              </a:defRPr>
            </a:lvl9pPr>
          </a:lstStyle>
          <a:p>
            <a:pPr eaLnBrk="1">
              <a:lnSpc>
                <a:spcPct val="93000"/>
              </a:lnSpc>
              <a:buClr>
                <a:srgbClr val="FFFFFF"/>
              </a:buClr>
            </a:pPr>
            <a:r>
              <a:rPr lang="en-US" sz="1200">
                <a:solidFill>
                  <a:srgbClr val="000000"/>
                </a:solidFill>
                <a:latin typeface="Helvetica Light" charset="0"/>
                <a:sym typeface="Helvetica Light" charset="0"/>
              </a:rPr>
              <a:t>HR = hazard ratio</a:t>
            </a:r>
          </a:p>
          <a:p>
            <a:pPr eaLnBrk="1">
              <a:lnSpc>
                <a:spcPct val="93000"/>
              </a:lnSpc>
              <a:buClr>
                <a:srgbClr val="FFFFFF"/>
              </a:buClr>
            </a:pPr>
            <a:r>
              <a:rPr lang="en-US" sz="1200">
                <a:solidFill>
                  <a:srgbClr val="000000"/>
                </a:solidFill>
                <a:latin typeface="Helvetica Light" charset="0"/>
                <a:sym typeface="Helvetica Light" charset="0"/>
              </a:rPr>
              <a:t>CI = confidence interval</a:t>
            </a:r>
          </a:p>
        </p:txBody>
      </p:sp>
      <p:sp>
        <p:nvSpPr>
          <p:cNvPr id="75784" name="Title 3"/>
          <p:cNvSpPr>
            <a:spLocks noGrp="1"/>
          </p:cNvSpPr>
          <p:nvPr>
            <p:ph type="title" idx="4294967295"/>
          </p:nvPr>
        </p:nvSpPr>
        <p:spPr/>
        <p:txBody>
          <a:bodyPr/>
          <a:lstStyle/>
          <a:p>
            <a:r>
              <a:rPr lang="en-CA" sz="3200"/>
              <a:t>EDIC: Continued Reduction in Albuminuria</a:t>
            </a:r>
          </a:p>
        </p:txBody>
      </p:sp>
      <p:sp>
        <p:nvSpPr>
          <p:cNvPr id="235532" name="Text Box 12"/>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5"/>
          <p:cNvSpPr>
            <a:spLocks noChangeArrowheads="1"/>
          </p:cNvSpPr>
          <p:nvPr/>
        </p:nvSpPr>
        <p:spPr bwMode="auto">
          <a:xfrm>
            <a:off x="0" y="0"/>
            <a:ext cx="9144000" cy="6858000"/>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0" hangingPunct="0"/>
            <a:endParaRPr lang="en-CA">
              <a:latin typeface="Arial" charset="0"/>
            </a:endParaRPr>
          </a:p>
        </p:txBody>
      </p:sp>
      <p:sp>
        <p:nvSpPr>
          <p:cNvPr id="77826" name="Title 1"/>
          <p:cNvSpPr>
            <a:spLocks noGrp="1"/>
          </p:cNvSpPr>
          <p:nvPr>
            <p:ph type="title" idx="4294967295"/>
          </p:nvPr>
        </p:nvSpPr>
        <p:spPr>
          <a:xfrm>
            <a:off x="685800" y="228600"/>
            <a:ext cx="7772400" cy="1143000"/>
          </a:xfrm>
        </p:spPr>
        <p:txBody>
          <a:bodyPr/>
          <a:lstStyle/>
          <a:p>
            <a:r>
              <a:rPr lang="en-US" sz="3200"/>
              <a:t>EDIC: Early Glycemic Control Reduces Long-term Risk of Impaired GFR</a:t>
            </a:r>
            <a:r>
              <a:rPr lang="en-US"/>
              <a:t> </a:t>
            </a:r>
          </a:p>
        </p:txBody>
      </p:sp>
      <p:pic>
        <p:nvPicPr>
          <p:cNvPr id="7782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441450"/>
            <a:ext cx="7391400" cy="511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8" name="TextBox 4"/>
          <p:cNvSpPr txBox="1">
            <a:spLocks noChangeArrowheads="1"/>
          </p:cNvSpPr>
          <p:nvPr/>
        </p:nvSpPr>
        <p:spPr bwMode="auto">
          <a:xfrm>
            <a:off x="2971800" y="1466850"/>
            <a:ext cx="5410200" cy="1227138"/>
          </a:xfrm>
          <a:prstGeom prst="rect">
            <a:avLst/>
          </a:prstGeom>
          <a:solidFill>
            <a:srgbClr val="FFFFFF"/>
          </a:solidFill>
          <a:ln w="38100">
            <a:solidFill>
              <a:schemeClr val="accent1"/>
            </a:solidFill>
            <a:miter lim="800000"/>
            <a:headEnd/>
            <a:tailEnd/>
          </a:ln>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r>
              <a:rPr lang="en-US">
                <a:latin typeface="Arial" charset="0"/>
              </a:rPr>
              <a:t>Risk reduction with intensive therapy</a:t>
            </a:r>
          </a:p>
          <a:p>
            <a:pPr algn="ctr" eaLnBrk="1" hangingPunct="1"/>
            <a:r>
              <a:rPr lang="en-US" sz="2800" b="1">
                <a:solidFill>
                  <a:schemeClr val="accent1"/>
                </a:solidFill>
                <a:latin typeface="Arial" charset="0"/>
              </a:rPr>
              <a:t>50%</a:t>
            </a:r>
            <a:r>
              <a:rPr lang="en-US">
                <a:solidFill>
                  <a:schemeClr val="accent1"/>
                </a:solidFill>
                <a:latin typeface="Arial" charset="0"/>
              </a:rPr>
              <a:t> </a:t>
            </a:r>
          </a:p>
          <a:p>
            <a:pPr algn="ctr" eaLnBrk="1" hangingPunct="1"/>
            <a:r>
              <a:rPr lang="en-US" sz="2000">
                <a:latin typeface="Arial" charset="0"/>
              </a:rPr>
              <a:t>(95% CI 18-69; p=0.006)</a:t>
            </a:r>
          </a:p>
        </p:txBody>
      </p:sp>
      <p:sp>
        <p:nvSpPr>
          <p:cNvPr id="77829" name="Text Box 12"/>
          <p:cNvSpPr txBox="1">
            <a:spLocks noChangeArrowheads="1"/>
          </p:cNvSpPr>
          <p:nvPr/>
        </p:nvSpPr>
        <p:spPr bwMode="auto">
          <a:xfrm>
            <a:off x="180975" y="6519863"/>
            <a:ext cx="45704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9" rIns="91416" bIns="45709">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a:spcBef>
                <a:spcPct val="50000"/>
              </a:spcBef>
            </a:pPr>
            <a:r>
              <a:rPr lang="en-US" sz="1200">
                <a:solidFill>
                  <a:srgbClr val="000000"/>
                </a:solidFill>
                <a:latin typeface="Arial" charset="0"/>
                <a:sym typeface="Helvetica Light" charset="0"/>
              </a:rPr>
              <a:t>DCCT/EDIC Research Group. N Engl J Med 2011;365:2366-76.</a:t>
            </a:r>
          </a:p>
        </p:txBody>
      </p:sp>
      <p:sp>
        <p:nvSpPr>
          <p:cNvPr id="237575" name="Text Box 7"/>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9873" name="Group 2"/>
          <p:cNvGrpSpPr>
            <a:grpSpLocks/>
          </p:cNvGrpSpPr>
          <p:nvPr/>
        </p:nvGrpSpPr>
        <p:grpSpPr bwMode="auto">
          <a:xfrm>
            <a:off x="663575" y="1296988"/>
            <a:ext cx="8229600" cy="4689475"/>
            <a:chOff x="288" y="720"/>
            <a:chExt cx="5184" cy="2954"/>
          </a:xfrm>
        </p:grpSpPr>
        <p:sp>
          <p:nvSpPr>
            <p:cNvPr id="79878" name="Rectangle 3"/>
            <p:cNvSpPr>
              <a:spLocks noChangeArrowheads="1"/>
            </p:cNvSpPr>
            <p:nvPr/>
          </p:nvSpPr>
          <p:spPr bwMode="auto">
            <a:xfrm>
              <a:off x="288" y="720"/>
              <a:ext cx="5184" cy="2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88900" tIns="44450" rIns="88900" bIns="44450">
              <a:spAutoFit/>
            </a:bodyPr>
            <a:lstStyle/>
            <a:p>
              <a:pPr defTabSz="407988" eaLnBrk="0" hangingPunct="0">
                <a:spcAft>
                  <a:spcPct val="25000"/>
                </a:spcAft>
                <a:tabLst>
                  <a:tab pos="5427663" algn="r"/>
                  <a:tab pos="6099175" algn="ctr"/>
                  <a:tab pos="7326313" algn="ctr"/>
                </a:tabLst>
              </a:pPr>
              <a:r>
                <a:rPr lang="en-GB" sz="2000" i="1">
                  <a:solidFill>
                    <a:srgbClr val="000000"/>
                  </a:solidFill>
                  <a:latin typeface="Open Sans" charset="0"/>
                </a:rPr>
                <a:t>After median 8.5 years post-trial follow-up</a:t>
              </a:r>
              <a:br>
                <a:rPr lang="en-GB" sz="2000" i="1">
                  <a:solidFill>
                    <a:srgbClr val="000000"/>
                  </a:solidFill>
                  <a:latin typeface="Open Sans" charset="0"/>
                </a:rPr>
              </a:br>
              <a:endParaRPr lang="en-GB" sz="900" i="1">
                <a:solidFill>
                  <a:srgbClr val="000000"/>
                </a:solidFill>
                <a:latin typeface="Open Sans" charset="0"/>
              </a:endParaRPr>
            </a:p>
            <a:p>
              <a:pPr defTabSz="407988" eaLnBrk="0" hangingPunct="0">
                <a:spcAft>
                  <a:spcPct val="25000"/>
                </a:spcAft>
                <a:tabLst>
                  <a:tab pos="5427663" algn="r"/>
                  <a:tab pos="6099175" algn="ctr"/>
                  <a:tab pos="7326313" algn="ctr"/>
                </a:tabLst>
              </a:pPr>
              <a:r>
                <a:rPr lang="en-GB" b="1">
                  <a:solidFill>
                    <a:srgbClr val="000000"/>
                  </a:solidFill>
                  <a:latin typeface="Open Sans" charset="0"/>
                </a:rPr>
                <a:t>Aggregate Endpoint</a:t>
              </a:r>
              <a:r>
                <a:rPr lang="en-GB">
                  <a:solidFill>
                    <a:srgbClr val="000000"/>
                  </a:solidFill>
                  <a:latin typeface="Open Sans" charset="0"/>
                </a:rPr>
                <a:t> 		</a:t>
              </a:r>
              <a:r>
                <a:rPr lang="en-GB" b="1">
                  <a:solidFill>
                    <a:srgbClr val="000000"/>
                  </a:solidFill>
                  <a:latin typeface="Open Sans" charset="0"/>
                </a:rPr>
                <a:t>1997</a:t>
              </a:r>
              <a:r>
                <a:rPr lang="en-GB">
                  <a:solidFill>
                    <a:srgbClr val="000000"/>
                  </a:solidFill>
                  <a:latin typeface="Open Sans" charset="0"/>
                </a:rPr>
                <a:t>	</a:t>
              </a:r>
              <a:r>
                <a:rPr lang="en-GB" b="1">
                  <a:solidFill>
                    <a:srgbClr val="000000"/>
                  </a:solidFill>
                  <a:latin typeface="Open Sans" charset="0"/>
                </a:rPr>
                <a:t>2007</a:t>
              </a:r>
            </a:p>
            <a:p>
              <a:pPr defTabSz="407988" eaLnBrk="0" hangingPunct="0">
                <a:tabLst>
                  <a:tab pos="5427663" algn="r"/>
                  <a:tab pos="6099175" algn="ctr"/>
                  <a:tab pos="7326313" algn="ctr"/>
                </a:tabLst>
              </a:pPr>
              <a:r>
                <a:rPr lang="en-GB">
                  <a:solidFill>
                    <a:srgbClr val="000000"/>
                  </a:solidFill>
                  <a:latin typeface="Open Sans" charset="0"/>
                </a:rPr>
                <a:t>Any diabetes related endpoint	</a:t>
              </a:r>
              <a:r>
                <a:rPr lang="en-GB" sz="2000" i="1">
                  <a:solidFill>
                    <a:srgbClr val="000000"/>
                  </a:solidFill>
                  <a:latin typeface="Open Sans" charset="0"/>
                </a:rPr>
                <a:t>RRR:</a:t>
              </a:r>
              <a:r>
                <a:rPr lang="en-GB">
                  <a:solidFill>
                    <a:srgbClr val="000000"/>
                  </a:solidFill>
                  <a:latin typeface="Open Sans" charset="0"/>
                </a:rPr>
                <a:t>	12%	</a:t>
              </a:r>
              <a:r>
                <a:rPr lang="en-GB" b="1">
                  <a:solidFill>
                    <a:srgbClr val="000000"/>
                  </a:solidFill>
                  <a:latin typeface="Open Sans" charset="0"/>
                </a:rPr>
                <a:t>9%</a:t>
              </a:r>
              <a:endParaRPr lang="en-GB">
                <a:solidFill>
                  <a:srgbClr val="000000"/>
                </a:solidFill>
                <a:latin typeface="Open Sans" charset="0"/>
              </a:endParaRPr>
            </a:p>
            <a:p>
              <a:pPr defTabSz="407988" eaLnBrk="0" hangingPunct="0">
                <a:spcAft>
                  <a:spcPct val="50000"/>
                </a:spcAft>
                <a:tabLst>
                  <a:tab pos="5427663" algn="r"/>
                  <a:tab pos="6099175" algn="ctr"/>
                  <a:tab pos="7326313" algn="ctr"/>
                </a:tabLst>
              </a:pPr>
              <a:r>
                <a:rPr lang="en-GB" i="1">
                  <a:solidFill>
                    <a:srgbClr val="000000"/>
                  </a:solidFill>
                  <a:latin typeface="Open Sans" charset="0"/>
                </a:rPr>
                <a:t>	 </a:t>
              </a:r>
              <a:r>
                <a:rPr lang="en-GB" sz="2000" i="1">
                  <a:solidFill>
                    <a:srgbClr val="000000"/>
                  </a:solidFill>
                  <a:latin typeface="Open Sans" charset="0"/>
                </a:rPr>
                <a:t>P:</a:t>
              </a:r>
              <a:r>
                <a:rPr lang="en-GB">
                  <a:solidFill>
                    <a:srgbClr val="000000"/>
                  </a:solidFill>
                  <a:latin typeface="Open Sans" charset="0"/>
                </a:rPr>
                <a:t>	 0.029</a:t>
              </a:r>
              <a:r>
                <a:rPr lang="en-GB" b="1">
                  <a:solidFill>
                    <a:srgbClr val="000000"/>
                  </a:solidFill>
                  <a:latin typeface="Open Sans" charset="0"/>
                </a:rPr>
                <a:t> 	0.040</a:t>
              </a:r>
              <a:r>
                <a:rPr lang="en-GB">
                  <a:solidFill>
                    <a:srgbClr val="000000"/>
                  </a:solidFill>
                  <a:latin typeface="Open Sans" charset="0"/>
                </a:rPr>
                <a:t> </a:t>
              </a:r>
            </a:p>
            <a:p>
              <a:pPr defTabSz="407988" eaLnBrk="0" hangingPunct="0">
                <a:tabLst>
                  <a:tab pos="5427663" algn="r"/>
                  <a:tab pos="6099175" algn="ctr"/>
                  <a:tab pos="7326313" algn="ctr"/>
                </a:tabLst>
              </a:pPr>
              <a:r>
                <a:rPr lang="en-GB">
                  <a:solidFill>
                    <a:srgbClr val="000000"/>
                  </a:solidFill>
                  <a:latin typeface="Open Sans" charset="0"/>
                </a:rPr>
                <a:t>Microvascular disease	</a:t>
              </a:r>
              <a:r>
                <a:rPr lang="en-GB" sz="2000" i="1">
                  <a:solidFill>
                    <a:srgbClr val="000000"/>
                  </a:solidFill>
                  <a:latin typeface="Open Sans" charset="0"/>
                </a:rPr>
                <a:t>RRR:</a:t>
              </a:r>
              <a:r>
                <a:rPr lang="en-GB">
                  <a:solidFill>
                    <a:srgbClr val="000000"/>
                  </a:solidFill>
                  <a:latin typeface="Open Sans" charset="0"/>
                </a:rPr>
                <a:t>	 25%	</a:t>
              </a:r>
              <a:r>
                <a:rPr lang="en-GB" b="1">
                  <a:solidFill>
                    <a:srgbClr val="000000"/>
                  </a:solidFill>
                  <a:latin typeface="Open Sans" charset="0"/>
                </a:rPr>
                <a:t>24%</a:t>
              </a:r>
              <a:endParaRPr lang="en-GB">
                <a:solidFill>
                  <a:srgbClr val="000000"/>
                </a:solidFill>
                <a:latin typeface="Open Sans" charset="0"/>
              </a:endParaRPr>
            </a:p>
            <a:p>
              <a:pPr defTabSz="407988" eaLnBrk="0" hangingPunct="0">
                <a:spcAft>
                  <a:spcPct val="50000"/>
                </a:spcAft>
                <a:tabLst>
                  <a:tab pos="5427663" algn="r"/>
                  <a:tab pos="6099175" algn="ctr"/>
                  <a:tab pos="7326313" algn="ctr"/>
                </a:tabLst>
              </a:pPr>
              <a:r>
                <a:rPr lang="en-GB" i="1">
                  <a:solidFill>
                    <a:srgbClr val="000000"/>
                  </a:solidFill>
                  <a:latin typeface="Open Sans" charset="0"/>
                </a:rPr>
                <a:t>	 </a:t>
              </a:r>
              <a:r>
                <a:rPr lang="en-GB" sz="2000" i="1">
                  <a:solidFill>
                    <a:srgbClr val="000000"/>
                  </a:solidFill>
                  <a:latin typeface="Open Sans" charset="0"/>
                </a:rPr>
                <a:t>P:</a:t>
              </a:r>
              <a:r>
                <a:rPr lang="en-GB" i="1">
                  <a:solidFill>
                    <a:srgbClr val="000000"/>
                  </a:solidFill>
                  <a:latin typeface="Open Sans" charset="0"/>
                </a:rPr>
                <a:t>	 </a:t>
              </a:r>
              <a:r>
                <a:rPr lang="en-GB">
                  <a:solidFill>
                    <a:srgbClr val="000000"/>
                  </a:solidFill>
                  <a:latin typeface="Open Sans" charset="0"/>
                </a:rPr>
                <a:t>0.0099</a:t>
              </a:r>
              <a:r>
                <a:rPr lang="en-GB" b="1">
                  <a:solidFill>
                    <a:srgbClr val="000000"/>
                  </a:solidFill>
                  <a:latin typeface="Open Sans" charset="0"/>
                </a:rPr>
                <a:t>	0.001</a:t>
              </a:r>
            </a:p>
            <a:p>
              <a:pPr defTabSz="407988" eaLnBrk="0" hangingPunct="0">
                <a:tabLst>
                  <a:tab pos="5427663" algn="r"/>
                  <a:tab pos="6099175" algn="ctr"/>
                  <a:tab pos="7326313" algn="ctr"/>
                </a:tabLst>
              </a:pPr>
              <a:r>
                <a:rPr lang="en-GB">
                  <a:solidFill>
                    <a:srgbClr val="161645"/>
                  </a:solidFill>
                  <a:latin typeface="Open Sans" charset="0"/>
                </a:rPr>
                <a:t>Myocardial infarction	</a:t>
              </a:r>
              <a:r>
                <a:rPr lang="en-GB" sz="2000" i="1">
                  <a:solidFill>
                    <a:srgbClr val="161645"/>
                  </a:solidFill>
                  <a:latin typeface="Open Sans" charset="0"/>
                </a:rPr>
                <a:t>RRR:</a:t>
              </a:r>
              <a:r>
                <a:rPr lang="en-GB">
                  <a:solidFill>
                    <a:srgbClr val="161645"/>
                  </a:solidFill>
                  <a:latin typeface="Open Sans" charset="0"/>
                </a:rPr>
                <a:t>	16%	</a:t>
              </a:r>
              <a:r>
                <a:rPr lang="en-GB" b="1">
                  <a:solidFill>
                    <a:srgbClr val="161645"/>
                  </a:solidFill>
                  <a:latin typeface="Open Sans" charset="0"/>
                </a:rPr>
                <a:t>15%</a:t>
              </a:r>
              <a:endParaRPr lang="en-GB">
                <a:solidFill>
                  <a:srgbClr val="161645"/>
                </a:solidFill>
                <a:latin typeface="Open Sans" charset="0"/>
              </a:endParaRPr>
            </a:p>
            <a:p>
              <a:pPr defTabSz="407988" eaLnBrk="0" hangingPunct="0">
                <a:spcAft>
                  <a:spcPct val="50000"/>
                </a:spcAft>
                <a:tabLst>
                  <a:tab pos="5427663" algn="r"/>
                  <a:tab pos="6099175" algn="ctr"/>
                  <a:tab pos="7326313" algn="ctr"/>
                </a:tabLst>
              </a:pPr>
              <a:r>
                <a:rPr lang="en-GB" i="1">
                  <a:solidFill>
                    <a:srgbClr val="161645"/>
                  </a:solidFill>
                  <a:latin typeface="Open Sans" charset="0"/>
                </a:rPr>
                <a:t>	 </a:t>
              </a:r>
              <a:r>
                <a:rPr lang="en-GB" sz="2000" i="1">
                  <a:solidFill>
                    <a:srgbClr val="161645"/>
                  </a:solidFill>
                  <a:latin typeface="Open Sans" charset="0"/>
                </a:rPr>
                <a:t>P:</a:t>
              </a:r>
              <a:r>
                <a:rPr lang="en-GB" i="1">
                  <a:solidFill>
                    <a:srgbClr val="161645"/>
                  </a:solidFill>
                  <a:latin typeface="Open Sans" charset="0"/>
                </a:rPr>
                <a:t>	 </a:t>
              </a:r>
              <a:r>
                <a:rPr lang="en-GB">
                  <a:solidFill>
                    <a:srgbClr val="161645"/>
                  </a:solidFill>
                  <a:latin typeface="Open Sans" charset="0"/>
                </a:rPr>
                <a:t>0.052</a:t>
              </a:r>
              <a:r>
                <a:rPr lang="en-GB" b="1">
                  <a:solidFill>
                    <a:srgbClr val="161645"/>
                  </a:solidFill>
                  <a:latin typeface="Open Sans" charset="0"/>
                </a:rPr>
                <a:t>	0.014</a:t>
              </a:r>
              <a:endParaRPr lang="en-GB" i="1">
                <a:solidFill>
                  <a:srgbClr val="161645"/>
                </a:solidFill>
                <a:latin typeface="Open Sans" charset="0"/>
              </a:endParaRPr>
            </a:p>
            <a:p>
              <a:pPr defTabSz="407988" eaLnBrk="0" hangingPunct="0">
                <a:tabLst>
                  <a:tab pos="5427663" algn="r"/>
                  <a:tab pos="6099175" algn="ctr"/>
                  <a:tab pos="7326313" algn="ctr"/>
                </a:tabLst>
              </a:pPr>
              <a:r>
                <a:rPr lang="en-GB">
                  <a:solidFill>
                    <a:srgbClr val="161645"/>
                  </a:solidFill>
                  <a:latin typeface="Open Sans" charset="0"/>
                </a:rPr>
                <a:t>All-cause mortality	</a:t>
              </a:r>
              <a:r>
                <a:rPr lang="en-GB" sz="2000" i="1">
                  <a:solidFill>
                    <a:srgbClr val="161645"/>
                  </a:solidFill>
                  <a:latin typeface="Open Sans" charset="0"/>
                </a:rPr>
                <a:t>RRR:</a:t>
              </a:r>
              <a:r>
                <a:rPr lang="en-GB">
                  <a:solidFill>
                    <a:srgbClr val="161645"/>
                  </a:solidFill>
                  <a:latin typeface="Open Sans" charset="0"/>
                </a:rPr>
                <a:t>	6%	</a:t>
              </a:r>
              <a:r>
                <a:rPr lang="en-GB" b="1">
                  <a:solidFill>
                    <a:srgbClr val="161645"/>
                  </a:solidFill>
                  <a:latin typeface="Open Sans" charset="0"/>
                </a:rPr>
                <a:t>13%</a:t>
              </a:r>
              <a:endParaRPr lang="en-GB">
                <a:solidFill>
                  <a:srgbClr val="161645"/>
                </a:solidFill>
                <a:latin typeface="Open Sans" charset="0"/>
              </a:endParaRPr>
            </a:p>
            <a:p>
              <a:pPr defTabSz="407988" eaLnBrk="0" hangingPunct="0">
                <a:tabLst>
                  <a:tab pos="5427663" algn="r"/>
                  <a:tab pos="6099175" algn="ctr"/>
                  <a:tab pos="7326313" algn="ctr"/>
                </a:tabLst>
              </a:pPr>
              <a:r>
                <a:rPr lang="en-GB" i="1">
                  <a:solidFill>
                    <a:srgbClr val="161645"/>
                  </a:solidFill>
                  <a:latin typeface="Open Sans" charset="0"/>
                </a:rPr>
                <a:t>	</a:t>
              </a:r>
              <a:r>
                <a:rPr lang="en-GB" sz="2000" i="1">
                  <a:solidFill>
                    <a:srgbClr val="161645"/>
                  </a:solidFill>
                  <a:latin typeface="Open Sans" charset="0"/>
                </a:rPr>
                <a:t> P:</a:t>
              </a:r>
              <a:r>
                <a:rPr lang="en-GB" i="1">
                  <a:solidFill>
                    <a:srgbClr val="161645"/>
                  </a:solidFill>
                  <a:latin typeface="Open Sans" charset="0"/>
                </a:rPr>
                <a:t>	 </a:t>
              </a:r>
              <a:r>
                <a:rPr lang="en-GB">
                  <a:solidFill>
                    <a:srgbClr val="161645"/>
                  </a:solidFill>
                  <a:latin typeface="Open Sans" charset="0"/>
                </a:rPr>
                <a:t>0.44</a:t>
              </a:r>
              <a:r>
                <a:rPr lang="en-GB" b="1">
                  <a:solidFill>
                    <a:srgbClr val="161645"/>
                  </a:solidFill>
                  <a:latin typeface="Open Sans" charset="0"/>
                </a:rPr>
                <a:t>	0.007</a:t>
              </a:r>
            </a:p>
          </p:txBody>
        </p:sp>
        <p:sp>
          <p:nvSpPr>
            <p:cNvPr id="79879" name="Line 4"/>
            <p:cNvSpPr>
              <a:spLocks noChangeShapeType="1"/>
            </p:cNvSpPr>
            <p:nvPr/>
          </p:nvSpPr>
          <p:spPr bwMode="auto">
            <a:xfrm>
              <a:off x="288" y="1355"/>
              <a:ext cx="5136" cy="0"/>
            </a:xfrm>
            <a:prstGeom prst="line">
              <a:avLst/>
            </a:prstGeom>
            <a:noFill/>
            <a:ln w="28575">
              <a:solidFill>
                <a:srgbClr val="008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880" name="Line 5"/>
            <p:cNvSpPr>
              <a:spLocks noChangeShapeType="1"/>
            </p:cNvSpPr>
            <p:nvPr/>
          </p:nvSpPr>
          <p:spPr bwMode="auto">
            <a:xfrm>
              <a:off x="288" y="3674"/>
              <a:ext cx="5136" cy="0"/>
            </a:xfrm>
            <a:prstGeom prst="line">
              <a:avLst/>
            </a:prstGeom>
            <a:noFill/>
            <a:ln w="28575">
              <a:solidFill>
                <a:srgbClr val="008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881" name="Line 7"/>
            <p:cNvSpPr>
              <a:spLocks noChangeShapeType="1"/>
            </p:cNvSpPr>
            <p:nvPr/>
          </p:nvSpPr>
          <p:spPr bwMode="auto">
            <a:xfrm>
              <a:off x="288" y="1928"/>
              <a:ext cx="5136" cy="0"/>
            </a:xfrm>
            <a:prstGeom prst="line">
              <a:avLst/>
            </a:prstGeom>
            <a:noFill/>
            <a:ln w="9525">
              <a:solidFill>
                <a:srgbClr val="008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882" name="Line 8"/>
            <p:cNvSpPr>
              <a:spLocks noChangeShapeType="1"/>
            </p:cNvSpPr>
            <p:nvPr/>
          </p:nvSpPr>
          <p:spPr bwMode="auto">
            <a:xfrm>
              <a:off x="288" y="2488"/>
              <a:ext cx="5136" cy="0"/>
            </a:xfrm>
            <a:prstGeom prst="line">
              <a:avLst/>
            </a:prstGeom>
            <a:noFill/>
            <a:ln w="9525">
              <a:solidFill>
                <a:srgbClr val="008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883" name="Line 9"/>
            <p:cNvSpPr>
              <a:spLocks noChangeShapeType="1"/>
            </p:cNvSpPr>
            <p:nvPr/>
          </p:nvSpPr>
          <p:spPr bwMode="auto">
            <a:xfrm>
              <a:off x="288" y="3048"/>
              <a:ext cx="5136" cy="0"/>
            </a:xfrm>
            <a:prstGeom prst="line">
              <a:avLst/>
            </a:prstGeom>
            <a:noFill/>
            <a:ln w="9525">
              <a:solidFill>
                <a:srgbClr val="008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79874" name="Rectangle 11"/>
          <p:cNvSpPr>
            <a:spLocks noChangeArrowheads="1"/>
          </p:cNvSpPr>
          <p:nvPr/>
        </p:nvSpPr>
        <p:spPr bwMode="auto">
          <a:xfrm>
            <a:off x="5486400" y="2286000"/>
            <a:ext cx="3200400" cy="3700463"/>
          </a:xfrm>
          <a:prstGeom prst="rect">
            <a:avLst/>
          </a:prstGeom>
          <a:noFill/>
          <a:ln w="571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lIns="91416" tIns="45709" rIns="91416" bIns="45709" anchor="ctr"/>
          <a:lstStyle/>
          <a:p>
            <a:pPr eaLnBrk="0" hangingPunct="0"/>
            <a:endParaRPr lang="en-CA">
              <a:solidFill>
                <a:srgbClr val="000000"/>
              </a:solidFill>
              <a:latin typeface="Open Sans" charset="0"/>
            </a:endParaRPr>
          </a:p>
        </p:txBody>
      </p:sp>
      <p:sp>
        <p:nvSpPr>
          <p:cNvPr id="79875" name="Text Box 12"/>
          <p:cNvSpPr txBox="1">
            <a:spLocks noChangeArrowheads="1"/>
          </p:cNvSpPr>
          <p:nvPr/>
        </p:nvSpPr>
        <p:spPr bwMode="auto">
          <a:xfrm>
            <a:off x="269875" y="6370638"/>
            <a:ext cx="5181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9" rIns="91416" bIns="45709">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a:spcBef>
                <a:spcPct val="50000"/>
              </a:spcBef>
            </a:pPr>
            <a:r>
              <a:rPr lang="en-US" sz="1200">
                <a:solidFill>
                  <a:srgbClr val="000000"/>
                </a:solidFill>
                <a:latin typeface="Open Sans" charset="0"/>
                <a:sym typeface="Helvetica Light" charset="0"/>
              </a:rPr>
              <a:t>Holman R, et al.  </a:t>
            </a:r>
            <a:r>
              <a:rPr lang="en-US" sz="1200" i="1">
                <a:solidFill>
                  <a:srgbClr val="000000"/>
                </a:solidFill>
                <a:latin typeface="Open Sans" charset="0"/>
                <a:sym typeface="Helvetica Light" charset="0"/>
              </a:rPr>
              <a:t>N Engl J Med</a:t>
            </a:r>
            <a:r>
              <a:rPr lang="en-US" sz="1200">
                <a:solidFill>
                  <a:srgbClr val="000000"/>
                </a:solidFill>
                <a:latin typeface="Open Sans" charset="0"/>
                <a:sym typeface="Helvetica Light" charset="0"/>
              </a:rPr>
              <a:t> 2008;359.</a:t>
            </a:r>
          </a:p>
        </p:txBody>
      </p:sp>
      <p:sp>
        <p:nvSpPr>
          <p:cNvPr id="79876" name="Title 1"/>
          <p:cNvSpPr>
            <a:spLocks noGrp="1"/>
          </p:cNvSpPr>
          <p:nvPr>
            <p:ph type="title" idx="4294967295"/>
          </p:nvPr>
        </p:nvSpPr>
        <p:spPr>
          <a:xfrm>
            <a:off x="685800" y="265113"/>
            <a:ext cx="8001000" cy="1143000"/>
          </a:xfrm>
        </p:spPr>
        <p:txBody>
          <a:bodyPr/>
          <a:lstStyle/>
          <a:p>
            <a:r>
              <a:rPr lang="en-CA" sz="2800"/>
              <a:t>UKPDS: Post-trial Monitoring “Legacy Effect”</a:t>
            </a:r>
          </a:p>
        </p:txBody>
      </p:sp>
      <p:sp>
        <p:nvSpPr>
          <p:cNvPr id="239630" name="Text Box 14"/>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idx="4294967295"/>
          </p:nvPr>
        </p:nvSpPr>
        <p:spPr/>
        <p:txBody>
          <a:bodyPr/>
          <a:lstStyle/>
          <a:p>
            <a:pPr eaLnBrk="1" hangingPunct="1"/>
            <a:r>
              <a:rPr lang="en-CA"/>
              <a:t>Key Changes</a:t>
            </a:r>
          </a:p>
        </p:txBody>
      </p:sp>
      <p:sp>
        <p:nvSpPr>
          <p:cNvPr id="32770" name="Content Placeholder 2"/>
          <p:cNvSpPr>
            <a:spLocks noGrp="1"/>
          </p:cNvSpPr>
          <p:nvPr>
            <p:ph type="body" idx="4294967295"/>
          </p:nvPr>
        </p:nvSpPr>
        <p:spPr/>
        <p:txBody>
          <a:bodyPr/>
          <a:lstStyle/>
          <a:p>
            <a:pPr>
              <a:lnSpc>
                <a:spcPct val="100000"/>
              </a:lnSpc>
            </a:pPr>
            <a:r>
              <a:rPr lang="en-CA" altLang="ja-JP" sz="2400" b="0"/>
              <a:t>Reinforcement of </a:t>
            </a:r>
          </a:p>
          <a:p>
            <a:pPr lvl="1">
              <a:lnSpc>
                <a:spcPct val="100000"/>
              </a:lnSpc>
            </a:pPr>
            <a:r>
              <a:rPr lang="en-CA" altLang="ja-JP" sz="2400">
                <a:latin typeface="Open Sans" charset="0"/>
              </a:rPr>
              <a:t>screening algorithm for CKD in diabetes</a:t>
            </a:r>
          </a:p>
          <a:p>
            <a:pPr lvl="1">
              <a:lnSpc>
                <a:spcPct val="100000"/>
              </a:lnSpc>
            </a:pPr>
            <a:r>
              <a:rPr lang="en-CA" altLang="ja-JP" sz="2400">
                <a:latin typeface="Open Sans" charset="0"/>
              </a:rPr>
              <a:t>multifaceted cardiovascular risk reduction in people with diabetes and CKD</a:t>
            </a:r>
          </a:p>
          <a:p>
            <a:pPr lvl="1">
              <a:lnSpc>
                <a:spcPct val="100000"/>
              </a:lnSpc>
            </a:pPr>
            <a:r>
              <a:rPr lang="en-CA" altLang="ja-JP" sz="2400">
                <a:latin typeface="Open Sans" charset="0"/>
              </a:rPr>
              <a:t>sick day medication list </a:t>
            </a:r>
          </a:p>
          <a:p>
            <a:pPr lvl="1">
              <a:lnSpc>
                <a:spcPct val="100000"/>
              </a:lnSpc>
            </a:pPr>
            <a:r>
              <a:rPr lang="en-CA" altLang="ja-JP" sz="2400">
                <a:latin typeface="Open Sans" charset="0"/>
              </a:rPr>
              <a:t>avoidance of combination of agents that block the renin angiotensin aldosterone system (RAAS) – i.e., ACE inhibitors and ARBs</a:t>
            </a:r>
          </a:p>
          <a:p>
            <a:pPr>
              <a:lnSpc>
                <a:spcPct val="100000"/>
              </a:lnSpc>
            </a:pPr>
            <a:endParaRPr lang="en-CA" altLang="ja-JP" sz="2400" b="0"/>
          </a:p>
        </p:txBody>
      </p:sp>
      <p:sp>
        <p:nvSpPr>
          <p:cNvPr id="32771"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rPr>
              <a:t>2018</a:t>
            </a:r>
          </a:p>
        </p:txBody>
      </p:sp>
      <p:sp>
        <p:nvSpPr>
          <p:cNvPr id="57350" name="Text Box 6"/>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
        <p:nvSpPr>
          <p:cNvPr id="251910" name="Text Box 6"/>
          <p:cNvSpPr txBox="1">
            <a:spLocks noChangeArrowheads="1"/>
          </p:cNvSpPr>
          <p:nvPr/>
        </p:nvSpPr>
        <p:spPr bwMode="auto">
          <a:xfrm>
            <a:off x="628650" y="6269038"/>
            <a:ext cx="6834188"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0"/>
                <a:cs typeface="MS PGothic" charset="0"/>
              </a:defRPr>
            </a:lvl1pPr>
            <a:lvl2pPr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24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24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24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eaLnBrk="1" hangingPunct="1">
              <a:spcBef>
                <a:spcPct val="50000"/>
              </a:spcBef>
              <a:defRPr/>
            </a:pPr>
            <a:r>
              <a:rPr lang="en-US" sz="1400" i="1" smtClean="0"/>
              <a:t>ACE</a:t>
            </a:r>
            <a:r>
              <a:rPr lang="en-US" sz="1400" smtClean="0"/>
              <a:t>, angiotensin converting enzyme; </a:t>
            </a:r>
            <a:r>
              <a:rPr lang="en-US" sz="1400" i="1" smtClean="0"/>
              <a:t>ARB</a:t>
            </a:r>
            <a:r>
              <a:rPr lang="en-US" sz="1400" smtClean="0"/>
              <a:t>, angiotensin receptor blocker; </a:t>
            </a:r>
            <a:r>
              <a:rPr lang="en-US" sz="1400" i="1" smtClean="0"/>
              <a:t>CKD</a:t>
            </a:r>
            <a:r>
              <a:rPr lang="en-US" sz="1400" smtClean="0"/>
              <a:t>, chronic kidney disease</a:t>
            </a:r>
            <a:endParaRPr lang="en-CA" sz="140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56"/>
          <p:cNvSpPr>
            <a:spLocks noChangeArrowheads="1"/>
          </p:cNvSpPr>
          <p:nvPr/>
        </p:nvSpPr>
        <p:spPr bwMode="auto">
          <a:xfrm>
            <a:off x="0" y="5943600"/>
            <a:ext cx="914400" cy="304800"/>
          </a:xfrm>
          <a:prstGeom prst="rect">
            <a:avLst/>
          </a:prstGeom>
          <a:solidFill>
            <a:srgbClr val="FFFFFF"/>
          </a:solidFill>
          <a:ln w="9525">
            <a:solidFill>
              <a:srgbClr val="FFFFFF"/>
            </a:solidFill>
            <a:round/>
            <a:headEnd/>
            <a:tailEnd/>
          </a:ln>
        </p:spPr>
        <p:txBody>
          <a:bodyPr/>
          <a:lstStyle/>
          <a:p>
            <a:pPr eaLnBrk="0" hangingPunct="0"/>
            <a:endParaRPr lang="en-CA">
              <a:solidFill>
                <a:srgbClr val="000000"/>
              </a:solidFill>
              <a:latin typeface="Verdana" charset="0"/>
            </a:endParaRPr>
          </a:p>
        </p:txBody>
      </p:sp>
      <p:sp>
        <p:nvSpPr>
          <p:cNvPr id="81922" name="Rectangle 56"/>
          <p:cNvSpPr>
            <a:spLocks noChangeArrowheads="1"/>
          </p:cNvSpPr>
          <p:nvPr/>
        </p:nvSpPr>
        <p:spPr bwMode="auto">
          <a:xfrm>
            <a:off x="7080250" y="5943600"/>
            <a:ext cx="2057400" cy="914400"/>
          </a:xfrm>
          <a:prstGeom prst="rect">
            <a:avLst/>
          </a:prstGeom>
          <a:solidFill>
            <a:srgbClr val="FFFFFF"/>
          </a:solidFill>
          <a:ln w="9525">
            <a:solidFill>
              <a:srgbClr val="FFFFFF"/>
            </a:solidFill>
            <a:round/>
            <a:headEnd/>
            <a:tailEnd/>
          </a:ln>
        </p:spPr>
        <p:txBody>
          <a:bodyPr/>
          <a:lstStyle/>
          <a:p>
            <a:pPr eaLnBrk="0" hangingPunct="0"/>
            <a:endParaRPr lang="en-CA">
              <a:solidFill>
                <a:srgbClr val="000000"/>
              </a:solidFill>
              <a:latin typeface="Verdana" charset="0"/>
            </a:endParaRPr>
          </a:p>
        </p:txBody>
      </p:sp>
      <p:sp>
        <p:nvSpPr>
          <p:cNvPr id="81923" name="Text Box 4"/>
          <p:cNvSpPr txBox="1">
            <a:spLocks noChangeArrowheads="1"/>
          </p:cNvSpPr>
          <p:nvPr/>
        </p:nvSpPr>
        <p:spPr bwMode="auto">
          <a:xfrm>
            <a:off x="3581400" y="1524000"/>
            <a:ext cx="47402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45716" rIns="0" bIns="45716">
            <a:spAutoFit/>
          </a:bodyPr>
          <a:lstStyle>
            <a:lvl1pPr defTabSz="912813" eaLnBrk="0" hangingPunct="0">
              <a:defRPr sz="2400">
                <a:solidFill>
                  <a:schemeClr val="tx1"/>
                </a:solidFill>
                <a:latin typeface="Calibri" charset="0"/>
                <a:ea typeface="MS PGothic" charset="0"/>
                <a:cs typeface="MS PGothic" charset="0"/>
              </a:defRPr>
            </a:lvl1pPr>
            <a:lvl2pPr marL="742950" indent="-285750" defTabSz="912813" eaLnBrk="0" hangingPunct="0">
              <a:defRPr sz="2400">
                <a:solidFill>
                  <a:schemeClr val="tx1"/>
                </a:solidFill>
                <a:latin typeface="Calibri" charset="0"/>
                <a:ea typeface="MS PGothic" charset="0"/>
                <a:cs typeface="MS PGothic" charset="0"/>
              </a:defRPr>
            </a:lvl2pPr>
            <a:lvl3pPr marL="1143000" indent="-228600" defTabSz="912813" eaLnBrk="0" hangingPunct="0">
              <a:defRPr sz="2400">
                <a:solidFill>
                  <a:schemeClr val="tx1"/>
                </a:solidFill>
                <a:latin typeface="Calibri" charset="0"/>
                <a:ea typeface="MS PGothic" charset="0"/>
                <a:cs typeface="MS PGothic" charset="0"/>
              </a:defRPr>
            </a:lvl3pPr>
            <a:lvl4pPr marL="1600200" indent="-228600" defTabSz="912813" eaLnBrk="0" hangingPunct="0">
              <a:defRPr sz="2400">
                <a:solidFill>
                  <a:schemeClr val="tx1"/>
                </a:solidFill>
                <a:latin typeface="Calibri" charset="0"/>
                <a:ea typeface="MS PGothic" charset="0"/>
                <a:cs typeface="MS PGothic" charset="0"/>
              </a:defRPr>
            </a:lvl4pPr>
            <a:lvl5pPr marL="2057400" indent="-228600" defTabSz="912813" eaLnBrk="0" hangingPunct="0">
              <a:defRPr sz="2400">
                <a:solidFill>
                  <a:schemeClr val="tx1"/>
                </a:solidFill>
                <a:latin typeface="Calibri" charset="0"/>
                <a:ea typeface="MS PGothic" charset="0"/>
                <a:cs typeface="MS PGothic" charset="0"/>
              </a:defRPr>
            </a:lvl5pPr>
            <a:lvl6pPr marL="25146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spcBef>
                <a:spcPct val="50000"/>
              </a:spcBef>
            </a:pPr>
            <a:r>
              <a:rPr lang="en-US" sz="2000">
                <a:solidFill>
                  <a:srgbClr val="000000"/>
                </a:solidFill>
                <a:latin typeface="Arial" charset="0"/>
              </a:rPr>
              <a:t>New/worsening nephropathy, retinopathy</a:t>
            </a:r>
          </a:p>
        </p:txBody>
      </p:sp>
      <p:sp>
        <p:nvSpPr>
          <p:cNvPr id="81924" name="Text Box 5"/>
          <p:cNvSpPr txBox="1">
            <a:spLocks noChangeArrowheads="1"/>
          </p:cNvSpPr>
          <p:nvPr/>
        </p:nvSpPr>
        <p:spPr bwMode="auto">
          <a:xfrm>
            <a:off x="6800850" y="4470400"/>
            <a:ext cx="3683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6" rIns="91430" bIns="45716">
            <a:spAutoFit/>
          </a:bodyPr>
          <a:lstStyle>
            <a:lvl1pPr defTabSz="912813" eaLnBrk="0" hangingPunct="0">
              <a:defRPr sz="2400">
                <a:solidFill>
                  <a:schemeClr val="tx1"/>
                </a:solidFill>
                <a:latin typeface="Calibri" charset="0"/>
                <a:ea typeface="MS PGothic" charset="0"/>
                <a:cs typeface="MS PGothic" charset="0"/>
              </a:defRPr>
            </a:lvl1pPr>
            <a:lvl2pPr marL="742950" indent="-285750" defTabSz="912813" eaLnBrk="0" hangingPunct="0">
              <a:defRPr sz="2400">
                <a:solidFill>
                  <a:schemeClr val="tx1"/>
                </a:solidFill>
                <a:latin typeface="Calibri" charset="0"/>
                <a:ea typeface="MS PGothic" charset="0"/>
                <a:cs typeface="MS PGothic" charset="0"/>
              </a:defRPr>
            </a:lvl2pPr>
            <a:lvl3pPr marL="1143000" indent="-228600" defTabSz="912813" eaLnBrk="0" hangingPunct="0">
              <a:defRPr sz="2400">
                <a:solidFill>
                  <a:schemeClr val="tx1"/>
                </a:solidFill>
                <a:latin typeface="Calibri" charset="0"/>
                <a:ea typeface="MS PGothic" charset="0"/>
                <a:cs typeface="MS PGothic" charset="0"/>
              </a:defRPr>
            </a:lvl3pPr>
            <a:lvl4pPr marL="1600200" indent="-228600" defTabSz="912813" eaLnBrk="0" hangingPunct="0">
              <a:defRPr sz="2400">
                <a:solidFill>
                  <a:schemeClr val="tx1"/>
                </a:solidFill>
                <a:latin typeface="Calibri" charset="0"/>
                <a:ea typeface="MS PGothic" charset="0"/>
                <a:cs typeface="MS PGothic" charset="0"/>
              </a:defRPr>
            </a:lvl4pPr>
            <a:lvl5pPr marL="2057400" indent="-228600" defTabSz="912813" eaLnBrk="0" hangingPunct="0">
              <a:defRPr sz="2400">
                <a:solidFill>
                  <a:schemeClr val="tx1"/>
                </a:solidFill>
                <a:latin typeface="Calibri" charset="0"/>
                <a:ea typeface="MS PGothic" charset="0"/>
                <a:cs typeface="MS PGothic" charset="0"/>
              </a:defRPr>
            </a:lvl5pPr>
            <a:lvl6pPr marL="25146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n-US" sz="1200" b="1">
                <a:solidFill>
                  <a:srgbClr val="000000"/>
                </a:solidFill>
                <a:latin typeface="Arial" charset="0"/>
              </a:rPr>
              <a:t>66</a:t>
            </a:r>
          </a:p>
        </p:txBody>
      </p:sp>
      <p:sp>
        <p:nvSpPr>
          <p:cNvPr id="81925" name="Line 6"/>
          <p:cNvSpPr>
            <a:spLocks noChangeShapeType="1"/>
          </p:cNvSpPr>
          <p:nvPr/>
        </p:nvSpPr>
        <p:spPr bwMode="auto">
          <a:xfrm rot="-5400000">
            <a:off x="3363118" y="3240882"/>
            <a:ext cx="2411413" cy="0"/>
          </a:xfrm>
          <a:prstGeom prst="line">
            <a:avLst/>
          </a:prstGeom>
          <a:noFill/>
          <a:ln w="15875">
            <a:solidFill>
              <a:schemeClr val="bg1"/>
            </a:solidFill>
            <a:prstDash val="dash"/>
            <a:round/>
            <a:headEnd/>
            <a:tailEnd/>
          </a:ln>
          <a:extLst>
            <a:ext uri="{909E8E84-426E-40DD-AFC4-6F175D3DCCD1}">
              <a14:hiddenFill xmlns:a14="http://schemas.microsoft.com/office/drawing/2010/main">
                <a:noFill/>
              </a14:hiddenFill>
            </a:ext>
          </a:extLst>
        </p:spPr>
        <p:txBody>
          <a:bodyPr lIns="91430" tIns="45716" rIns="91430" bIns="45716"/>
          <a:lstStyle/>
          <a:p>
            <a:endParaRPr lang="en-US"/>
          </a:p>
        </p:txBody>
      </p:sp>
      <p:sp>
        <p:nvSpPr>
          <p:cNvPr id="81926" name="Text Box 7"/>
          <p:cNvSpPr txBox="1">
            <a:spLocks noChangeArrowheads="1"/>
          </p:cNvSpPr>
          <p:nvPr/>
        </p:nvSpPr>
        <p:spPr bwMode="auto">
          <a:xfrm>
            <a:off x="1390650" y="2935288"/>
            <a:ext cx="1557338"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6" rIns="91430" bIns="45716">
            <a:spAutoFit/>
          </a:bodyPr>
          <a:lstStyle>
            <a:lvl1pPr defTabSz="912813" eaLnBrk="0" hangingPunct="0">
              <a:defRPr sz="2400">
                <a:solidFill>
                  <a:schemeClr val="tx1"/>
                </a:solidFill>
                <a:latin typeface="Calibri" charset="0"/>
                <a:ea typeface="MS PGothic" charset="0"/>
                <a:cs typeface="MS PGothic" charset="0"/>
              </a:defRPr>
            </a:lvl1pPr>
            <a:lvl2pPr marL="742950" indent="-285750" defTabSz="912813" eaLnBrk="0" hangingPunct="0">
              <a:defRPr sz="2400">
                <a:solidFill>
                  <a:schemeClr val="tx1"/>
                </a:solidFill>
                <a:latin typeface="Calibri" charset="0"/>
                <a:ea typeface="MS PGothic" charset="0"/>
                <a:cs typeface="MS PGothic" charset="0"/>
              </a:defRPr>
            </a:lvl2pPr>
            <a:lvl3pPr marL="1143000" indent="-228600" defTabSz="912813" eaLnBrk="0" hangingPunct="0">
              <a:defRPr sz="2400">
                <a:solidFill>
                  <a:schemeClr val="tx1"/>
                </a:solidFill>
                <a:latin typeface="Calibri" charset="0"/>
                <a:ea typeface="MS PGothic" charset="0"/>
                <a:cs typeface="MS PGothic" charset="0"/>
              </a:defRPr>
            </a:lvl3pPr>
            <a:lvl4pPr marL="1600200" indent="-228600" defTabSz="912813" eaLnBrk="0" hangingPunct="0">
              <a:defRPr sz="2400">
                <a:solidFill>
                  <a:schemeClr val="tx1"/>
                </a:solidFill>
                <a:latin typeface="Calibri" charset="0"/>
                <a:ea typeface="MS PGothic" charset="0"/>
                <a:cs typeface="MS PGothic" charset="0"/>
              </a:defRPr>
            </a:lvl4pPr>
            <a:lvl5pPr marL="2057400" indent="-228600" defTabSz="912813" eaLnBrk="0" hangingPunct="0">
              <a:defRPr sz="2400">
                <a:solidFill>
                  <a:schemeClr val="tx1"/>
                </a:solidFill>
                <a:latin typeface="Calibri" charset="0"/>
                <a:ea typeface="MS PGothic" charset="0"/>
                <a:cs typeface="MS PGothic" charset="0"/>
              </a:defRPr>
            </a:lvl5pPr>
            <a:lvl6pPr marL="25146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n-US" sz="1600">
                <a:solidFill>
                  <a:srgbClr val="000000"/>
                </a:solidFill>
                <a:latin typeface="Arial" charset="0"/>
              </a:rPr>
              <a:t>Cumulative incidence (%)</a:t>
            </a:r>
          </a:p>
        </p:txBody>
      </p:sp>
      <p:sp>
        <p:nvSpPr>
          <p:cNvPr id="81927" name="Text Box 8"/>
          <p:cNvSpPr txBox="1">
            <a:spLocks noChangeArrowheads="1"/>
          </p:cNvSpPr>
          <p:nvPr/>
        </p:nvSpPr>
        <p:spPr bwMode="auto">
          <a:xfrm>
            <a:off x="4284663" y="4699000"/>
            <a:ext cx="17287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6" rIns="91430" bIns="45716">
            <a:spAutoFit/>
          </a:bodyPr>
          <a:lstStyle>
            <a:lvl1pPr defTabSz="912813" eaLnBrk="0" hangingPunct="0">
              <a:defRPr sz="2400">
                <a:solidFill>
                  <a:schemeClr val="tx1"/>
                </a:solidFill>
                <a:latin typeface="Calibri" charset="0"/>
                <a:ea typeface="MS PGothic" charset="0"/>
                <a:cs typeface="MS PGothic" charset="0"/>
              </a:defRPr>
            </a:lvl1pPr>
            <a:lvl2pPr marL="742950" indent="-285750" defTabSz="912813" eaLnBrk="0" hangingPunct="0">
              <a:defRPr sz="2400">
                <a:solidFill>
                  <a:schemeClr val="tx1"/>
                </a:solidFill>
                <a:latin typeface="Calibri" charset="0"/>
                <a:ea typeface="MS PGothic" charset="0"/>
                <a:cs typeface="MS PGothic" charset="0"/>
              </a:defRPr>
            </a:lvl2pPr>
            <a:lvl3pPr marL="1143000" indent="-228600" defTabSz="912813" eaLnBrk="0" hangingPunct="0">
              <a:defRPr sz="2400">
                <a:solidFill>
                  <a:schemeClr val="tx1"/>
                </a:solidFill>
                <a:latin typeface="Calibri" charset="0"/>
                <a:ea typeface="MS PGothic" charset="0"/>
                <a:cs typeface="MS PGothic" charset="0"/>
              </a:defRPr>
            </a:lvl3pPr>
            <a:lvl4pPr marL="1600200" indent="-228600" defTabSz="912813" eaLnBrk="0" hangingPunct="0">
              <a:defRPr sz="2400">
                <a:solidFill>
                  <a:schemeClr val="tx1"/>
                </a:solidFill>
                <a:latin typeface="Calibri" charset="0"/>
                <a:ea typeface="MS PGothic" charset="0"/>
                <a:cs typeface="MS PGothic" charset="0"/>
              </a:defRPr>
            </a:lvl4pPr>
            <a:lvl5pPr marL="2057400" indent="-228600" defTabSz="912813" eaLnBrk="0" hangingPunct="0">
              <a:defRPr sz="2400">
                <a:solidFill>
                  <a:schemeClr val="tx1"/>
                </a:solidFill>
                <a:latin typeface="Calibri" charset="0"/>
                <a:ea typeface="MS PGothic" charset="0"/>
                <a:cs typeface="MS PGothic" charset="0"/>
              </a:defRPr>
            </a:lvl5pPr>
            <a:lvl6pPr marL="25146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n-US" sz="1400">
                <a:solidFill>
                  <a:srgbClr val="000000"/>
                </a:solidFill>
                <a:latin typeface="Arial" charset="0"/>
              </a:rPr>
              <a:t>Follow-up (months)</a:t>
            </a:r>
          </a:p>
        </p:txBody>
      </p:sp>
      <p:sp>
        <p:nvSpPr>
          <p:cNvPr id="30731" name="Text Box 9"/>
          <p:cNvSpPr txBox="1">
            <a:spLocks noChangeArrowheads="1"/>
          </p:cNvSpPr>
          <p:nvPr/>
        </p:nvSpPr>
        <p:spPr bwMode="auto">
          <a:xfrm>
            <a:off x="3505201" y="2438401"/>
            <a:ext cx="2245511" cy="654986"/>
          </a:xfrm>
          <a:prstGeom prst="rect">
            <a:avLst/>
          </a:prstGeom>
          <a:solidFill>
            <a:srgbClr val="A5ADBF"/>
          </a:solidFill>
          <a:ln w="9525">
            <a:noFill/>
            <a:miter lim="800000"/>
            <a:headEnd/>
            <a:tailEnd/>
          </a:ln>
          <a:scene3d>
            <a:camera prst="orthographicFront"/>
            <a:lightRig rig="threePt" dir="t"/>
          </a:scene3d>
          <a:sp3d>
            <a:bevelT w="114300" prst="artDeco"/>
          </a:sp3d>
        </p:spPr>
        <p:txBody>
          <a:bodyPr lIns="91430" tIns="45716" rIns="91430" bIns="45716">
            <a:spAutoFit/>
          </a:bodyPr>
          <a:lstStyle/>
          <a:p>
            <a:pPr algn="ctr" defTabSz="914353" eaLnBrk="0" hangingPunct="0">
              <a:spcBef>
                <a:spcPct val="50000"/>
              </a:spcBef>
              <a:defRPr/>
            </a:pPr>
            <a:r>
              <a:rPr lang="en-US" sz="1700" dirty="0">
                <a:solidFill>
                  <a:srgbClr val="000000"/>
                </a:solidFill>
                <a:latin typeface="Arial" pitchFamily="34" charset="0"/>
                <a:ea typeface="Geneva" pitchFamily="-108" charset="0"/>
                <a:cs typeface="Geneva" pitchFamily="-108" charset="0"/>
              </a:rPr>
              <a:t>HR 0.86 (0.77-0.97)</a:t>
            </a:r>
            <a:br>
              <a:rPr lang="en-US" sz="1700" dirty="0">
                <a:solidFill>
                  <a:srgbClr val="000000"/>
                </a:solidFill>
                <a:latin typeface="Arial" pitchFamily="34" charset="0"/>
                <a:ea typeface="Geneva" pitchFamily="-108" charset="0"/>
                <a:cs typeface="Geneva" pitchFamily="-108" charset="0"/>
              </a:rPr>
            </a:br>
            <a:r>
              <a:rPr lang="en-US" sz="1700" dirty="0">
                <a:solidFill>
                  <a:srgbClr val="000000"/>
                </a:solidFill>
                <a:latin typeface="Arial" pitchFamily="34" charset="0"/>
                <a:ea typeface="Geneva" pitchFamily="-108" charset="0"/>
                <a:cs typeface="Geneva" pitchFamily="-108" charset="0"/>
              </a:rPr>
              <a:t>p = 0.01</a:t>
            </a:r>
          </a:p>
        </p:txBody>
      </p:sp>
      <p:sp>
        <p:nvSpPr>
          <p:cNvPr id="81931" name="Text Box 10"/>
          <p:cNvSpPr txBox="1">
            <a:spLocks noChangeArrowheads="1"/>
          </p:cNvSpPr>
          <p:nvPr/>
        </p:nvSpPr>
        <p:spPr bwMode="auto">
          <a:xfrm>
            <a:off x="6096000" y="2678113"/>
            <a:ext cx="18970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6" rIns="91430" bIns="45716">
            <a:spAutoFit/>
          </a:bodyPr>
          <a:lstStyle>
            <a:lvl1pPr defTabSz="912813" eaLnBrk="0" hangingPunct="0">
              <a:defRPr sz="2400">
                <a:solidFill>
                  <a:schemeClr val="tx1"/>
                </a:solidFill>
                <a:latin typeface="Calibri" charset="0"/>
                <a:ea typeface="MS PGothic" charset="0"/>
                <a:cs typeface="MS PGothic" charset="0"/>
              </a:defRPr>
            </a:lvl1pPr>
            <a:lvl2pPr marL="742950" indent="-285750" defTabSz="912813" eaLnBrk="0" hangingPunct="0">
              <a:defRPr sz="2400">
                <a:solidFill>
                  <a:schemeClr val="tx1"/>
                </a:solidFill>
                <a:latin typeface="Calibri" charset="0"/>
                <a:ea typeface="MS PGothic" charset="0"/>
                <a:cs typeface="MS PGothic" charset="0"/>
              </a:defRPr>
            </a:lvl2pPr>
            <a:lvl3pPr marL="1143000" indent="-228600" defTabSz="912813" eaLnBrk="0" hangingPunct="0">
              <a:defRPr sz="2400">
                <a:solidFill>
                  <a:schemeClr val="tx1"/>
                </a:solidFill>
                <a:latin typeface="Calibri" charset="0"/>
                <a:ea typeface="MS PGothic" charset="0"/>
                <a:cs typeface="MS PGothic" charset="0"/>
              </a:defRPr>
            </a:lvl3pPr>
            <a:lvl4pPr marL="1600200" indent="-228600" defTabSz="912813" eaLnBrk="0" hangingPunct="0">
              <a:defRPr sz="2400">
                <a:solidFill>
                  <a:schemeClr val="tx1"/>
                </a:solidFill>
                <a:latin typeface="Calibri" charset="0"/>
                <a:ea typeface="MS PGothic" charset="0"/>
                <a:cs typeface="MS PGothic" charset="0"/>
              </a:defRPr>
            </a:lvl4pPr>
            <a:lvl5pPr marL="2057400" indent="-228600" defTabSz="912813" eaLnBrk="0" hangingPunct="0">
              <a:defRPr sz="2400">
                <a:solidFill>
                  <a:schemeClr val="tx1"/>
                </a:solidFill>
                <a:latin typeface="Calibri" charset="0"/>
                <a:ea typeface="MS PGothic" charset="0"/>
                <a:cs typeface="MS PGothic" charset="0"/>
              </a:defRPr>
            </a:lvl5pPr>
            <a:lvl6pPr marL="25146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n-US" sz="1600">
                <a:solidFill>
                  <a:srgbClr val="000000"/>
                </a:solidFill>
                <a:latin typeface="Arial" charset="0"/>
              </a:rPr>
              <a:t>Standard </a:t>
            </a:r>
            <a:br>
              <a:rPr lang="en-US" sz="1600">
                <a:solidFill>
                  <a:srgbClr val="000000"/>
                </a:solidFill>
                <a:latin typeface="Arial" charset="0"/>
              </a:rPr>
            </a:br>
            <a:r>
              <a:rPr lang="en-US" sz="1600">
                <a:solidFill>
                  <a:srgbClr val="000000"/>
                </a:solidFill>
                <a:latin typeface="Arial" charset="0"/>
              </a:rPr>
              <a:t>control</a:t>
            </a:r>
          </a:p>
        </p:txBody>
      </p:sp>
      <p:sp>
        <p:nvSpPr>
          <p:cNvPr id="81932" name="Text Box 11"/>
          <p:cNvSpPr txBox="1">
            <a:spLocks noChangeArrowheads="1"/>
          </p:cNvSpPr>
          <p:nvPr/>
        </p:nvSpPr>
        <p:spPr bwMode="auto">
          <a:xfrm>
            <a:off x="6043613" y="3738563"/>
            <a:ext cx="18970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6" rIns="91430" bIns="45716">
            <a:spAutoFit/>
          </a:bodyPr>
          <a:lstStyle>
            <a:lvl1pPr defTabSz="912813" eaLnBrk="0" hangingPunct="0">
              <a:defRPr sz="2400">
                <a:solidFill>
                  <a:schemeClr val="tx1"/>
                </a:solidFill>
                <a:latin typeface="Calibri" charset="0"/>
                <a:ea typeface="MS PGothic" charset="0"/>
                <a:cs typeface="MS PGothic" charset="0"/>
              </a:defRPr>
            </a:lvl1pPr>
            <a:lvl2pPr marL="742950" indent="-285750" defTabSz="912813" eaLnBrk="0" hangingPunct="0">
              <a:defRPr sz="2400">
                <a:solidFill>
                  <a:schemeClr val="tx1"/>
                </a:solidFill>
                <a:latin typeface="Calibri" charset="0"/>
                <a:ea typeface="MS PGothic" charset="0"/>
                <a:cs typeface="MS PGothic" charset="0"/>
              </a:defRPr>
            </a:lvl2pPr>
            <a:lvl3pPr marL="1143000" indent="-228600" defTabSz="912813" eaLnBrk="0" hangingPunct="0">
              <a:defRPr sz="2400">
                <a:solidFill>
                  <a:schemeClr val="tx1"/>
                </a:solidFill>
                <a:latin typeface="Calibri" charset="0"/>
                <a:ea typeface="MS PGothic" charset="0"/>
                <a:cs typeface="MS PGothic" charset="0"/>
              </a:defRPr>
            </a:lvl3pPr>
            <a:lvl4pPr marL="1600200" indent="-228600" defTabSz="912813" eaLnBrk="0" hangingPunct="0">
              <a:defRPr sz="2400">
                <a:solidFill>
                  <a:schemeClr val="tx1"/>
                </a:solidFill>
                <a:latin typeface="Calibri" charset="0"/>
                <a:ea typeface="MS PGothic" charset="0"/>
                <a:cs typeface="MS PGothic" charset="0"/>
              </a:defRPr>
            </a:lvl4pPr>
            <a:lvl5pPr marL="2057400" indent="-228600" defTabSz="912813" eaLnBrk="0" hangingPunct="0">
              <a:defRPr sz="2400">
                <a:solidFill>
                  <a:schemeClr val="tx1"/>
                </a:solidFill>
                <a:latin typeface="Calibri" charset="0"/>
                <a:ea typeface="MS PGothic" charset="0"/>
                <a:cs typeface="MS PGothic" charset="0"/>
              </a:defRPr>
            </a:lvl5pPr>
            <a:lvl6pPr marL="25146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n-US" sz="1600">
                <a:solidFill>
                  <a:srgbClr val="000000"/>
                </a:solidFill>
                <a:latin typeface="Arial" charset="0"/>
              </a:rPr>
              <a:t>Intensive </a:t>
            </a:r>
            <a:br>
              <a:rPr lang="en-US" sz="1600">
                <a:solidFill>
                  <a:srgbClr val="000000"/>
                </a:solidFill>
                <a:latin typeface="Arial" charset="0"/>
              </a:rPr>
            </a:br>
            <a:r>
              <a:rPr lang="en-US" sz="1600">
                <a:solidFill>
                  <a:srgbClr val="000000"/>
                </a:solidFill>
                <a:latin typeface="Arial" charset="0"/>
              </a:rPr>
              <a:t>control</a:t>
            </a:r>
          </a:p>
        </p:txBody>
      </p:sp>
      <p:sp>
        <p:nvSpPr>
          <p:cNvPr id="81933" name="Line 12"/>
          <p:cNvSpPr>
            <a:spLocks noChangeShapeType="1"/>
          </p:cNvSpPr>
          <p:nvPr/>
        </p:nvSpPr>
        <p:spPr bwMode="auto">
          <a:xfrm>
            <a:off x="3179763" y="1938338"/>
            <a:ext cx="0" cy="2566987"/>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lIns="91430" tIns="45716" rIns="91430" bIns="45716"/>
          <a:lstStyle/>
          <a:p>
            <a:endParaRPr lang="en-US"/>
          </a:p>
        </p:txBody>
      </p:sp>
      <p:sp>
        <p:nvSpPr>
          <p:cNvPr id="81934" name="Line 13"/>
          <p:cNvSpPr>
            <a:spLocks noChangeShapeType="1"/>
          </p:cNvSpPr>
          <p:nvPr/>
        </p:nvSpPr>
        <p:spPr bwMode="auto">
          <a:xfrm>
            <a:off x="3122613" y="1928813"/>
            <a:ext cx="57150" cy="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lIns="91430" tIns="45716" rIns="91430" bIns="45716"/>
          <a:lstStyle/>
          <a:p>
            <a:endParaRPr lang="en-US"/>
          </a:p>
        </p:txBody>
      </p:sp>
      <p:sp>
        <p:nvSpPr>
          <p:cNvPr id="81935" name="Line 14"/>
          <p:cNvSpPr>
            <a:spLocks noChangeShapeType="1"/>
          </p:cNvSpPr>
          <p:nvPr/>
        </p:nvSpPr>
        <p:spPr bwMode="auto">
          <a:xfrm>
            <a:off x="3122613" y="2444750"/>
            <a:ext cx="57150" cy="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lIns="91430" tIns="45716" rIns="91430" bIns="45716"/>
          <a:lstStyle/>
          <a:p>
            <a:endParaRPr lang="en-US"/>
          </a:p>
        </p:txBody>
      </p:sp>
      <p:sp>
        <p:nvSpPr>
          <p:cNvPr id="81936" name="Line 15"/>
          <p:cNvSpPr>
            <a:spLocks noChangeShapeType="1"/>
          </p:cNvSpPr>
          <p:nvPr/>
        </p:nvSpPr>
        <p:spPr bwMode="auto">
          <a:xfrm>
            <a:off x="3122613" y="2952750"/>
            <a:ext cx="57150" cy="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lIns="91430" tIns="45716" rIns="91430" bIns="45716"/>
          <a:lstStyle/>
          <a:p>
            <a:endParaRPr lang="en-US"/>
          </a:p>
        </p:txBody>
      </p:sp>
      <p:sp>
        <p:nvSpPr>
          <p:cNvPr id="81937" name="Line 16"/>
          <p:cNvSpPr>
            <a:spLocks noChangeShapeType="1"/>
          </p:cNvSpPr>
          <p:nvPr/>
        </p:nvSpPr>
        <p:spPr bwMode="auto">
          <a:xfrm>
            <a:off x="3122613" y="3460750"/>
            <a:ext cx="57150" cy="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lIns="91430" tIns="45716" rIns="91430" bIns="45716"/>
          <a:lstStyle/>
          <a:p>
            <a:endParaRPr lang="en-US"/>
          </a:p>
        </p:txBody>
      </p:sp>
      <p:sp>
        <p:nvSpPr>
          <p:cNvPr id="81938" name="Line 17"/>
          <p:cNvSpPr>
            <a:spLocks noChangeShapeType="1"/>
          </p:cNvSpPr>
          <p:nvPr/>
        </p:nvSpPr>
        <p:spPr bwMode="auto">
          <a:xfrm>
            <a:off x="3122613" y="3973513"/>
            <a:ext cx="57150" cy="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lIns="91430" tIns="45716" rIns="91430" bIns="45716"/>
          <a:lstStyle/>
          <a:p>
            <a:endParaRPr lang="en-US"/>
          </a:p>
        </p:txBody>
      </p:sp>
      <p:sp>
        <p:nvSpPr>
          <p:cNvPr id="81939" name="Line 18"/>
          <p:cNvSpPr>
            <a:spLocks noChangeShapeType="1"/>
          </p:cNvSpPr>
          <p:nvPr/>
        </p:nvSpPr>
        <p:spPr bwMode="auto">
          <a:xfrm>
            <a:off x="3122613" y="4460875"/>
            <a:ext cx="4097337" cy="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lIns="91430" tIns="45716" rIns="91430" bIns="45716"/>
          <a:lstStyle/>
          <a:p>
            <a:endParaRPr lang="en-US"/>
          </a:p>
        </p:txBody>
      </p:sp>
      <p:sp>
        <p:nvSpPr>
          <p:cNvPr id="81940" name="Line 19"/>
          <p:cNvSpPr>
            <a:spLocks noChangeShapeType="1"/>
          </p:cNvSpPr>
          <p:nvPr/>
        </p:nvSpPr>
        <p:spPr bwMode="auto">
          <a:xfrm rot="-5400000">
            <a:off x="3505200" y="4489450"/>
            <a:ext cx="57150"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lIns="91430" tIns="45716" rIns="91430" bIns="45716"/>
          <a:lstStyle/>
          <a:p>
            <a:endParaRPr lang="en-US"/>
          </a:p>
        </p:txBody>
      </p:sp>
      <p:sp>
        <p:nvSpPr>
          <p:cNvPr id="81941" name="Line 20"/>
          <p:cNvSpPr>
            <a:spLocks noChangeShapeType="1"/>
          </p:cNvSpPr>
          <p:nvPr/>
        </p:nvSpPr>
        <p:spPr bwMode="auto">
          <a:xfrm rot="-5400000">
            <a:off x="3848100" y="4489450"/>
            <a:ext cx="57150"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lIns="91430" tIns="45716" rIns="91430" bIns="45716"/>
          <a:lstStyle/>
          <a:p>
            <a:endParaRPr lang="en-US"/>
          </a:p>
        </p:txBody>
      </p:sp>
      <p:sp>
        <p:nvSpPr>
          <p:cNvPr id="81942" name="Line 21"/>
          <p:cNvSpPr>
            <a:spLocks noChangeShapeType="1"/>
          </p:cNvSpPr>
          <p:nvPr/>
        </p:nvSpPr>
        <p:spPr bwMode="auto">
          <a:xfrm rot="-5400000">
            <a:off x="4195763" y="4489450"/>
            <a:ext cx="57150"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lIns="91430" tIns="45716" rIns="91430" bIns="45716"/>
          <a:lstStyle/>
          <a:p>
            <a:endParaRPr lang="en-US"/>
          </a:p>
        </p:txBody>
      </p:sp>
      <p:sp>
        <p:nvSpPr>
          <p:cNvPr id="81943" name="Line 22"/>
          <p:cNvSpPr>
            <a:spLocks noChangeShapeType="1"/>
          </p:cNvSpPr>
          <p:nvPr/>
        </p:nvSpPr>
        <p:spPr bwMode="auto">
          <a:xfrm rot="-5400000">
            <a:off x="4540250" y="4489450"/>
            <a:ext cx="57150"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lIns="91430" tIns="45716" rIns="91430" bIns="45716"/>
          <a:lstStyle/>
          <a:p>
            <a:endParaRPr lang="en-US"/>
          </a:p>
        </p:txBody>
      </p:sp>
      <p:sp>
        <p:nvSpPr>
          <p:cNvPr id="81944" name="Line 23"/>
          <p:cNvSpPr>
            <a:spLocks noChangeShapeType="1"/>
          </p:cNvSpPr>
          <p:nvPr/>
        </p:nvSpPr>
        <p:spPr bwMode="auto">
          <a:xfrm rot="-5400000">
            <a:off x="4728368" y="3240882"/>
            <a:ext cx="2411413" cy="0"/>
          </a:xfrm>
          <a:prstGeom prst="line">
            <a:avLst/>
          </a:prstGeom>
          <a:noFill/>
          <a:ln w="15875">
            <a:solidFill>
              <a:schemeClr val="bg1"/>
            </a:solidFill>
            <a:prstDash val="dash"/>
            <a:round/>
            <a:headEnd/>
            <a:tailEnd/>
          </a:ln>
          <a:extLst>
            <a:ext uri="{909E8E84-426E-40DD-AFC4-6F175D3DCCD1}">
              <a14:hiddenFill xmlns:a14="http://schemas.microsoft.com/office/drawing/2010/main">
                <a:noFill/>
              </a14:hiddenFill>
            </a:ext>
          </a:extLst>
        </p:spPr>
        <p:txBody>
          <a:bodyPr lIns="91430" tIns="45716" rIns="91430" bIns="45716"/>
          <a:lstStyle/>
          <a:p>
            <a:endParaRPr lang="en-US"/>
          </a:p>
        </p:txBody>
      </p:sp>
      <p:sp>
        <p:nvSpPr>
          <p:cNvPr id="81945" name="Line 24"/>
          <p:cNvSpPr>
            <a:spLocks noChangeShapeType="1"/>
          </p:cNvSpPr>
          <p:nvPr/>
        </p:nvSpPr>
        <p:spPr bwMode="auto">
          <a:xfrm rot="-5400000">
            <a:off x="4891088" y="4489450"/>
            <a:ext cx="57150"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lIns="91430" tIns="45716" rIns="91430" bIns="45716"/>
          <a:lstStyle/>
          <a:p>
            <a:endParaRPr lang="en-US"/>
          </a:p>
        </p:txBody>
      </p:sp>
      <p:sp>
        <p:nvSpPr>
          <p:cNvPr id="81946" name="Line 25"/>
          <p:cNvSpPr>
            <a:spLocks noChangeShapeType="1"/>
          </p:cNvSpPr>
          <p:nvPr/>
        </p:nvSpPr>
        <p:spPr bwMode="auto">
          <a:xfrm rot="-5400000">
            <a:off x="5233988" y="4489450"/>
            <a:ext cx="57150"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lIns="91430" tIns="45716" rIns="91430" bIns="45716"/>
          <a:lstStyle/>
          <a:p>
            <a:endParaRPr lang="en-US"/>
          </a:p>
        </p:txBody>
      </p:sp>
      <p:sp>
        <p:nvSpPr>
          <p:cNvPr id="81947" name="Line 26"/>
          <p:cNvSpPr>
            <a:spLocks noChangeShapeType="1"/>
          </p:cNvSpPr>
          <p:nvPr/>
        </p:nvSpPr>
        <p:spPr bwMode="auto">
          <a:xfrm rot="-5400000">
            <a:off x="5581650" y="4489450"/>
            <a:ext cx="57150"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lIns="91430" tIns="45716" rIns="91430" bIns="45716"/>
          <a:lstStyle/>
          <a:p>
            <a:endParaRPr lang="en-US"/>
          </a:p>
        </p:txBody>
      </p:sp>
      <p:sp>
        <p:nvSpPr>
          <p:cNvPr id="81948" name="Line 27"/>
          <p:cNvSpPr>
            <a:spLocks noChangeShapeType="1"/>
          </p:cNvSpPr>
          <p:nvPr/>
        </p:nvSpPr>
        <p:spPr bwMode="auto">
          <a:xfrm rot="-5400000">
            <a:off x="5905500" y="4489450"/>
            <a:ext cx="57150"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lIns="91430" tIns="45716" rIns="91430" bIns="45716"/>
          <a:lstStyle/>
          <a:p>
            <a:endParaRPr lang="en-US"/>
          </a:p>
        </p:txBody>
      </p:sp>
      <p:sp>
        <p:nvSpPr>
          <p:cNvPr id="81949" name="Line 28"/>
          <p:cNvSpPr>
            <a:spLocks noChangeShapeType="1"/>
          </p:cNvSpPr>
          <p:nvPr/>
        </p:nvSpPr>
        <p:spPr bwMode="auto">
          <a:xfrm rot="-5400000">
            <a:off x="6251575" y="4489450"/>
            <a:ext cx="57150"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lIns="91430" tIns="45716" rIns="91430" bIns="45716"/>
          <a:lstStyle/>
          <a:p>
            <a:endParaRPr lang="en-US"/>
          </a:p>
        </p:txBody>
      </p:sp>
      <p:sp>
        <p:nvSpPr>
          <p:cNvPr id="81950" name="Line 29"/>
          <p:cNvSpPr>
            <a:spLocks noChangeShapeType="1"/>
          </p:cNvSpPr>
          <p:nvPr/>
        </p:nvSpPr>
        <p:spPr bwMode="auto">
          <a:xfrm rot="-5400000">
            <a:off x="6604000" y="4489450"/>
            <a:ext cx="57150"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lIns="91430" tIns="45716" rIns="91430" bIns="45716"/>
          <a:lstStyle/>
          <a:p>
            <a:endParaRPr lang="en-US"/>
          </a:p>
        </p:txBody>
      </p:sp>
      <p:sp>
        <p:nvSpPr>
          <p:cNvPr id="81951" name="Line 30"/>
          <p:cNvSpPr>
            <a:spLocks noChangeShapeType="1"/>
          </p:cNvSpPr>
          <p:nvPr/>
        </p:nvSpPr>
        <p:spPr bwMode="auto">
          <a:xfrm rot="-5400000">
            <a:off x="6954838" y="4489450"/>
            <a:ext cx="57150"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lIns="91430" tIns="45716" rIns="91430" bIns="45716"/>
          <a:lstStyle/>
          <a:p>
            <a:endParaRPr lang="en-US"/>
          </a:p>
        </p:txBody>
      </p:sp>
      <p:sp>
        <p:nvSpPr>
          <p:cNvPr id="81952" name="Text Box 31"/>
          <p:cNvSpPr txBox="1">
            <a:spLocks noChangeArrowheads="1"/>
          </p:cNvSpPr>
          <p:nvPr/>
        </p:nvSpPr>
        <p:spPr bwMode="auto">
          <a:xfrm>
            <a:off x="2813050" y="1773238"/>
            <a:ext cx="35401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6" rIns="91430" bIns="45716">
            <a:spAutoFit/>
          </a:bodyPr>
          <a:lstStyle>
            <a:lvl1pPr defTabSz="912813" eaLnBrk="0" hangingPunct="0">
              <a:defRPr sz="2400">
                <a:solidFill>
                  <a:schemeClr val="tx1"/>
                </a:solidFill>
                <a:latin typeface="Calibri" charset="0"/>
                <a:ea typeface="MS PGothic" charset="0"/>
                <a:cs typeface="MS PGothic" charset="0"/>
              </a:defRPr>
            </a:lvl1pPr>
            <a:lvl2pPr marL="742950" indent="-285750" defTabSz="912813" eaLnBrk="0" hangingPunct="0">
              <a:defRPr sz="2400">
                <a:solidFill>
                  <a:schemeClr val="tx1"/>
                </a:solidFill>
                <a:latin typeface="Calibri" charset="0"/>
                <a:ea typeface="MS PGothic" charset="0"/>
                <a:cs typeface="MS PGothic" charset="0"/>
              </a:defRPr>
            </a:lvl2pPr>
            <a:lvl3pPr marL="1143000" indent="-228600" defTabSz="912813" eaLnBrk="0" hangingPunct="0">
              <a:defRPr sz="2400">
                <a:solidFill>
                  <a:schemeClr val="tx1"/>
                </a:solidFill>
                <a:latin typeface="Calibri" charset="0"/>
                <a:ea typeface="MS PGothic" charset="0"/>
                <a:cs typeface="MS PGothic" charset="0"/>
              </a:defRPr>
            </a:lvl3pPr>
            <a:lvl4pPr marL="1600200" indent="-228600" defTabSz="912813" eaLnBrk="0" hangingPunct="0">
              <a:defRPr sz="2400">
                <a:solidFill>
                  <a:schemeClr val="tx1"/>
                </a:solidFill>
                <a:latin typeface="Calibri" charset="0"/>
                <a:ea typeface="MS PGothic" charset="0"/>
                <a:cs typeface="MS PGothic" charset="0"/>
              </a:defRPr>
            </a:lvl4pPr>
            <a:lvl5pPr marL="2057400" indent="-228600" defTabSz="912813" eaLnBrk="0" hangingPunct="0">
              <a:defRPr sz="2400">
                <a:solidFill>
                  <a:schemeClr val="tx1"/>
                </a:solidFill>
                <a:latin typeface="Calibri" charset="0"/>
                <a:ea typeface="MS PGothic" charset="0"/>
                <a:cs typeface="MS PGothic" charset="0"/>
              </a:defRPr>
            </a:lvl5pPr>
            <a:lvl6pPr marL="25146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1200" b="1">
                <a:solidFill>
                  <a:srgbClr val="000000"/>
                </a:solidFill>
                <a:latin typeface="Arial" charset="0"/>
              </a:rPr>
              <a:t>25</a:t>
            </a:r>
          </a:p>
        </p:txBody>
      </p:sp>
      <p:sp>
        <p:nvSpPr>
          <p:cNvPr id="81953" name="Text Box 32"/>
          <p:cNvSpPr txBox="1">
            <a:spLocks noChangeArrowheads="1"/>
          </p:cNvSpPr>
          <p:nvPr/>
        </p:nvSpPr>
        <p:spPr bwMode="auto">
          <a:xfrm>
            <a:off x="2813050" y="2297113"/>
            <a:ext cx="35401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6" rIns="91430" bIns="45716">
            <a:spAutoFit/>
          </a:bodyPr>
          <a:lstStyle>
            <a:lvl1pPr defTabSz="912813" eaLnBrk="0" hangingPunct="0">
              <a:defRPr sz="2400">
                <a:solidFill>
                  <a:schemeClr val="tx1"/>
                </a:solidFill>
                <a:latin typeface="Calibri" charset="0"/>
                <a:ea typeface="MS PGothic" charset="0"/>
                <a:cs typeface="MS PGothic" charset="0"/>
              </a:defRPr>
            </a:lvl1pPr>
            <a:lvl2pPr marL="742950" indent="-285750" defTabSz="912813" eaLnBrk="0" hangingPunct="0">
              <a:defRPr sz="2400">
                <a:solidFill>
                  <a:schemeClr val="tx1"/>
                </a:solidFill>
                <a:latin typeface="Calibri" charset="0"/>
                <a:ea typeface="MS PGothic" charset="0"/>
                <a:cs typeface="MS PGothic" charset="0"/>
              </a:defRPr>
            </a:lvl2pPr>
            <a:lvl3pPr marL="1143000" indent="-228600" defTabSz="912813" eaLnBrk="0" hangingPunct="0">
              <a:defRPr sz="2400">
                <a:solidFill>
                  <a:schemeClr val="tx1"/>
                </a:solidFill>
                <a:latin typeface="Calibri" charset="0"/>
                <a:ea typeface="MS PGothic" charset="0"/>
                <a:cs typeface="MS PGothic" charset="0"/>
              </a:defRPr>
            </a:lvl3pPr>
            <a:lvl4pPr marL="1600200" indent="-228600" defTabSz="912813" eaLnBrk="0" hangingPunct="0">
              <a:defRPr sz="2400">
                <a:solidFill>
                  <a:schemeClr val="tx1"/>
                </a:solidFill>
                <a:latin typeface="Calibri" charset="0"/>
                <a:ea typeface="MS PGothic" charset="0"/>
                <a:cs typeface="MS PGothic" charset="0"/>
              </a:defRPr>
            </a:lvl4pPr>
            <a:lvl5pPr marL="2057400" indent="-228600" defTabSz="912813" eaLnBrk="0" hangingPunct="0">
              <a:defRPr sz="2400">
                <a:solidFill>
                  <a:schemeClr val="tx1"/>
                </a:solidFill>
                <a:latin typeface="Calibri" charset="0"/>
                <a:ea typeface="MS PGothic" charset="0"/>
                <a:cs typeface="MS PGothic" charset="0"/>
              </a:defRPr>
            </a:lvl5pPr>
            <a:lvl6pPr marL="25146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1200" b="1">
                <a:solidFill>
                  <a:srgbClr val="000000"/>
                </a:solidFill>
                <a:latin typeface="Arial" charset="0"/>
              </a:rPr>
              <a:t>20</a:t>
            </a:r>
          </a:p>
        </p:txBody>
      </p:sp>
      <p:sp>
        <p:nvSpPr>
          <p:cNvPr id="81954" name="Text Box 33"/>
          <p:cNvSpPr txBox="1">
            <a:spLocks noChangeArrowheads="1"/>
          </p:cNvSpPr>
          <p:nvPr/>
        </p:nvSpPr>
        <p:spPr bwMode="auto">
          <a:xfrm>
            <a:off x="2813050" y="2805113"/>
            <a:ext cx="35401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6" rIns="91430" bIns="45716">
            <a:spAutoFit/>
          </a:bodyPr>
          <a:lstStyle>
            <a:lvl1pPr defTabSz="912813" eaLnBrk="0" hangingPunct="0">
              <a:defRPr sz="2400">
                <a:solidFill>
                  <a:schemeClr val="tx1"/>
                </a:solidFill>
                <a:latin typeface="Calibri" charset="0"/>
                <a:ea typeface="MS PGothic" charset="0"/>
                <a:cs typeface="MS PGothic" charset="0"/>
              </a:defRPr>
            </a:lvl1pPr>
            <a:lvl2pPr marL="742950" indent="-285750" defTabSz="912813" eaLnBrk="0" hangingPunct="0">
              <a:defRPr sz="2400">
                <a:solidFill>
                  <a:schemeClr val="tx1"/>
                </a:solidFill>
                <a:latin typeface="Calibri" charset="0"/>
                <a:ea typeface="MS PGothic" charset="0"/>
                <a:cs typeface="MS PGothic" charset="0"/>
              </a:defRPr>
            </a:lvl2pPr>
            <a:lvl3pPr marL="1143000" indent="-228600" defTabSz="912813" eaLnBrk="0" hangingPunct="0">
              <a:defRPr sz="2400">
                <a:solidFill>
                  <a:schemeClr val="tx1"/>
                </a:solidFill>
                <a:latin typeface="Calibri" charset="0"/>
                <a:ea typeface="MS PGothic" charset="0"/>
                <a:cs typeface="MS PGothic" charset="0"/>
              </a:defRPr>
            </a:lvl3pPr>
            <a:lvl4pPr marL="1600200" indent="-228600" defTabSz="912813" eaLnBrk="0" hangingPunct="0">
              <a:defRPr sz="2400">
                <a:solidFill>
                  <a:schemeClr val="tx1"/>
                </a:solidFill>
                <a:latin typeface="Calibri" charset="0"/>
                <a:ea typeface="MS PGothic" charset="0"/>
                <a:cs typeface="MS PGothic" charset="0"/>
              </a:defRPr>
            </a:lvl4pPr>
            <a:lvl5pPr marL="2057400" indent="-228600" defTabSz="912813" eaLnBrk="0" hangingPunct="0">
              <a:defRPr sz="2400">
                <a:solidFill>
                  <a:schemeClr val="tx1"/>
                </a:solidFill>
                <a:latin typeface="Calibri" charset="0"/>
                <a:ea typeface="MS PGothic" charset="0"/>
                <a:cs typeface="MS PGothic" charset="0"/>
              </a:defRPr>
            </a:lvl5pPr>
            <a:lvl6pPr marL="25146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1200" b="1">
                <a:solidFill>
                  <a:srgbClr val="000000"/>
                </a:solidFill>
                <a:latin typeface="Arial" charset="0"/>
              </a:rPr>
              <a:t>15</a:t>
            </a:r>
          </a:p>
        </p:txBody>
      </p:sp>
      <p:sp>
        <p:nvSpPr>
          <p:cNvPr id="81955" name="Text Box 34"/>
          <p:cNvSpPr txBox="1">
            <a:spLocks noChangeArrowheads="1"/>
          </p:cNvSpPr>
          <p:nvPr/>
        </p:nvSpPr>
        <p:spPr bwMode="auto">
          <a:xfrm>
            <a:off x="2813050" y="3317875"/>
            <a:ext cx="3540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6" rIns="91430" bIns="45716">
            <a:spAutoFit/>
          </a:bodyPr>
          <a:lstStyle>
            <a:lvl1pPr defTabSz="912813" eaLnBrk="0" hangingPunct="0">
              <a:defRPr sz="2400">
                <a:solidFill>
                  <a:schemeClr val="tx1"/>
                </a:solidFill>
                <a:latin typeface="Calibri" charset="0"/>
                <a:ea typeface="MS PGothic" charset="0"/>
                <a:cs typeface="MS PGothic" charset="0"/>
              </a:defRPr>
            </a:lvl1pPr>
            <a:lvl2pPr marL="742950" indent="-285750" defTabSz="912813" eaLnBrk="0" hangingPunct="0">
              <a:defRPr sz="2400">
                <a:solidFill>
                  <a:schemeClr val="tx1"/>
                </a:solidFill>
                <a:latin typeface="Calibri" charset="0"/>
                <a:ea typeface="MS PGothic" charset="0"/>
                <a:cs typeface="MS PGothic" charset="0"/>
              </a:defRPr>
            </a:lvl2pPr>
            <a:lvl3pPr marL="1143000" indent="-228600" defTabSz="912813" eaLnBrk="0" hangingPunct="0">
              <a:defRPr sz="2400">
                <a:solidFill>
                  <a:schemeClr val="tx1"/>
                </a:solidFill>
                <a:latin typeface="Calibri" charset="0"/>
                <a:ea typeface="MS PGothic" charset="0"/>
                <a:cs typeface="MS PGothic" charset="0"/>
              </a:defRPr>
            </a:lvl3pPr>
            <a:lvl4pPr marL="1600200" indent="-228600" defTabSz="912813" eaLnBrk="0" hangingPunct="0">
              <a:defRPr sz="2400">
                <a:solidFill>
                  <a:schemeClr val="tx1"/>
                </a:solidFill>
                <a:latin typeface="Calibri" charset="0"/>
                <a:ea typeface="MS PGothic" charset="0"/>
                <a:cs typeface="MS PGothic" charset="0"/>
              </a:defRPr>
            </a:lvl4pPr>
            <a:lvl5pPr marL="2057400" indent="-228600" defTabSz="912813" eaLnBrk="0" hangingPunct="0">
              <a:defRPr sz="2400">
                <a:solidFill>
                  <a:schemeClr val="tx1"/>
                </a:solidFill>
                <a:latin typeface="Calibri" charset="0"/>
                <a:ea typeface="MS PGothic" charset="0"/>
                <a:cs typeface="MS PGothic" charset="0"/>
              </a:defRPr>
            </a:lvl5pPr>
            <a:lvl6pPr marL="25146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1200" b="1">
                <a:solidFill>
                  <a:srgbClr val="000000"/>
                </a:solidFill>
                <a:latin typeface="Arial" charset="0"/>
              </a:rPr>
              <a:t>10</a:t>
            </a:r>
          </a:p>
        </p:txBody>
      </p:sp>
      <p:sp>
        <p:nvSpPr>
          <p:cNvPr id="81956" name="Text Box 35"/>
          <p:cNvSpPr txBox="1">
            <a:spLocks noChangeArrowheads="1"/>
          </p:cNvSpPr>
          <p:nvPr/>
        </p:nvSpPr>
        <p:spPr bwMode="auto">
          <a:xfrm>
            <a:off x="2895600" y="3829050"/>
            <a:ext cx="2682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6" rIns="91430" bIns="45716">
            <a:spAutoFit/>
          </a:bodyPr>
          <a:lstStyle>
            <a:lvl1pPr defTabSz="912813" eaLnBrk="0" hangingPunct="0">
              <a:defRPr sz="2400">
                <a:solidFill>
                  <a:schemeClr val="tx1"/>
                </a:solidFill>
                <a:latin typeface="Calibri" charset="0"/>
                <a:ea typeface="MS PGothic" charset="0"/>
                <a:cs typeface="MS PGothic" charset="0"/>
              </a:defRPr>
            </a:lvl1pPr>
            <a:lvl2pPr marL="742950" indent="-285750" defTabSz="912813" eaLnBrk="0" hangingPunct="0">
              <a:defRPr sz="2400">
                <a:solidFill>
                  <a:schemeClr val="tx1"/>
                </a:solidFill>
                <a:latin typeface="Calibri" charset="0"/>
                <a:ea typeface="MS PGothic" charset="0"/>
                <a:cs typeface="MS PGothic" charset="0"/>
              </a:defRPr>
            </a:lvl2pPr>
            <a:lvl3pPr marL="1143000" indent="-228600" defTabSz="912813" eaLnBrk="0" hangingPunct="0">
              <a:defRPr sz="2400">
                <a:solidFill>
                  <a:schemeClr val="tx1"/>
                </a:solidFill>
                <a:latin typeface="Calibri" charset="0"/>
                <a:ea typeface="MS PGothic" charset="0"/>
                <a:cs typeface="MS PGothic" charset="0"/>
              </a:defRPr>
            </a:lvl3pPr>
            <a:lvl4pPr marL="1600200" indent="-228600" defTabSz="912813" eaLnBrk="0" hangingPunct="0">
              <a:defRPr sz="2400">
                <a:solidFill>
                  <a:schemeClr val="tx1"/>
                </a:solidFill>
                <a:latin typeface="Calibri" charset="0"/>
                <a:ea typeface="MS PGothic" charset="0"/>
                <a:cs typeface="MS PGothic" charset="0"/>
              </a:defRPr>
            </a:lvl4pPr>
            <a:lvl5pPr marL="2057400" indent="-228600" defTabSz="912813" eaLnBrk="0" hangingPunct="0">
              <a:defRPr sz="2400">
                <a:solidFill>
                  <a:schemeClr val="tx1"/>
                </a:solidFill>
                <a:latin typeface="Calibri" charset="0"/>
                <a:ea typeface="MS PGothic" charset="0"/>
                <a:cs typeface="MS PGothic" charset="0"/>
              </a:defRPr>
            </a:lvl5pPr>
            <a:lvl6pPr marL="25146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1200" b="1">
                <a:solidFill>
                  <a:srgbClr val="000000"/>
                </a:solidFill>
                <a:latin typeface="Arial" charset="0"/>
              </a:rPr>
              <a:t>5</a:t>
            </a:r>
          </a:p>
        </p:txBody>
      </p:sp>
      <p:sp>
        <p:nvSpPr>
          <p:cNvPr id="81957" name="Text Box 36"/>
          <p:cNvSpPr txBox="1">
            <a:spLocks noChangeArrowheads="1"/>
          </p:cNvSpPr>
          <p:nvPr/>
        </p:nvSpPr>
        <p:spPr bwMode="auto">
          <a:xfrm>
            <a:off x="2895600" y="4303713"/>
            <a:ext cx="26828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6" rIns="91430" bIns="45716">
            <a:spAutoFit/>
          </a:bodyPr>
          <a:lstStyle>
            <a:lvl1pPr defTabSz="912813" eaLnBrk="0" hangingPunct="0">
              <a:defRPr sz="2400">
                <a:solidFill>
                  <a:schemeClr val="tx1"/>
                </a:solidFill>
                <a:latin typeface="Calibri" charset="0"/>
                <a:ea typeface="MS PGothic" charset="0"/>
                <a:cs typeface="MS PGothic" charset="0"/>
              </a:defRPr>
            </a:lvl1pPr>
            <a:lvl2pPr marL="742950" indent="-285750" defTabSz="912813" eaLnBrk="0" hangingPunct="0">
              <a:defRPr sz="2400">
                <a:solidFill>
                  <a:schemeClr val="tx1"/>
                </a:solidFill>
                <a:latin typeface="Calibri" charset="0"/>
                <a:ea typeface="MS PGothic" charset="0"/>
                <a:cs typeface="MS PGothic" charset="0"/>
              </a:defRPr>
            </a:lvl2pPr>
            <a:lvl3pPr marL="1143000" indent="-228600" defTabSz="912813" eaLnBrk="0" hangingPunct="0">
              <a:defRPr sz="2400">
                <a:solidFill>
                  <a:schemeClr val="tx1"/>
                </a:solidFill>
                <a:latin typeface="Calibri" charset="0"/>
                <a:ea typeface="MS PGothic" charset="0"/>
                <a:cs typeface="MS PGothic" charset="0"/>
              </a:defRPr>
            </a:lvl3pPr>
            <a:lvl4pPr marL="1600200" indent="-228600" defTabSz="912813" eaLnBrk="0" hangingPunct="0">
              <a:defRPr sz="2400">
                <a:solidFill>
                  <a:schemeClr val="tx1"/>
                </a:solidFill>
                <a:latin typeface="Calibri" charset="0"/>
                <a:ea typeface="MS PGothic" charset="0"/>
                <a:cs typeface="MS PGothic" charset="0"/>
              </a:defRPr>
            </a:lvl4pPr>
            <a:lvl5pPr marL="2057400" indent="-228600" defTabSz="912813" eaLnBrk="0" hangingPunct="0">
              <a:defRPr sz="2400">
                <a:solidFill>
                  <a:schemeClr val="tx1"/>
                </a:solidFill>
                <a:latin typeface="Calibri" charset="0"/>
                <a:ea typeface="MS PGothic" charset="0"/>
                <a:cs typeface="MS PGothic" charset="0"/>
              </a:defRPr>
            </a:lvl5pPr>
            <a:lvl6pPr marL="25146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1200" b="1">
                <a:solidFill>
                  <a:srgbClr val="000000"/>
                </a:solidFill>
                <a:latin typeface="Arial" charset="0"/>
              </a:rPr>
              <a:t>0</a:t>
            </a:r>
          </a:p>
        </p:txBody>
      </p:sp>
      <p:sp>
        <p:nvSpPr>
          <p:cNvPr id="81958" name="Text Box 37"/>
          <p:cNvSpPr txBox="1">
            <a:spLocks noChangeArrowheads="1"/>
          </p:cNvSpPr>
          <p:nvPr/>
        </p:nvSpPr>
        <p:spPr bwMode="auto">
          <a:xfrm>
            <a:off x="3044825" y="4470400"/>
            <a:ext cx="2682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6" rIns="91430" bIns="45716">
            <a:spAutoFit/>
          </a:bodyPr>
          <a:lstStyle>
            <a:lvl1pPr defTabSz="912813" eaLnBrk="0" hangingPunct="0">
              <a:defRPr sz="2400">
                <a:solidFill>
                  <a:schemeClr val="tx1"/>
                </a:solidFill>
                <a:latin typeface="Calibri" charset="0"/>
                <a:ea typeface="MS PGothic" charset="0"/>
                <a:cs typeface="MS PGothic" charset="0"/>
              </a:defRPr>
            </a:lvl1pPr>
            <a:lvl2pPr marL="742950" indent="-285750" defTabSz="912813" eaLnBrk="0" hangingPunct="0">
              <a:defRPr sz="2400">
                <a:solidFill>
                  <a:schemeClr val="tx1"/>
                </a:solidFill>
                <a:latin typeface="Calibri" charset="0"/>
                <a:ea typeface="MS PGothic" charset="0"/>
                <a:cs typeface="MS PGothic" charset="0"/>
              </a:defRPr>
            </a:lvl2pPr>
            <a:lvl3pPr marL="1143000" indent="-228600" defTabSz="912813" eaLnBrk="0" hangingPunct="0">
              <a:defRPr sz="2400">
                <a:solidFill>
                  <a:schemeClr val="tx1"/>
                </a:solidFill>
                <a:latin typeface="Calibri" charset="0"/>
                <a:ea typeface="MS PGothic" charset="0"/>
                <a:cs typeface="MS PGothic" charset="0"/>
              </a:defRPr>
            </a:lvl3pPr>
            <a:lvl4pPr marL="1600200" indent="-228600" defTabSz="912813" eaLnBrk="0" hangingPunct="0">
              <a:defRPr sz="2400">
                <a:solidFill>
                  <a:schemeClr val="tx1"/>
                </a:solidFill>
                <a:latin typeface="Calibri" charset="0"/>
                <a:ea typeface="MS PGothic" charset="0"/>
                <a:cs typeface="MS PGothic" charset="0"/>
              </a:defRPr>
            </a:lvl4pPr>
            <a:lvl5pPr marL="2057400" indent="-228600" defTabSz="912813" eaLnBrk="0" hangingPunct="0">
              <a:defRPr sz="2400">
                <a:solidFill>
                  <a:schemeClr val="tx1"/>
                </a:solidFill>
                <a:latin typeface="Calibri" charset="0"/>
                <a:ea typeface="MS PGothic" charset="0"/>
                <a:cs typeface="MS PGothic" charset="0"/>
              </a:defRPr>
            </a:lvl5pPr>
            <a:lvl6pPr marL="25146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n-US" sz="1200" b="1">
                <a:solidFill>
                  <a:srgbClr val="000000"/>
                </a:solidFill>
                <a:latin typeface="Arial" charset="0"/>
              </a:rPr>
              <a:t>0</a:t>
            </a:r>
          </a:p>
        </p:txBody>
      </p:sp>
      <p:sp>
        <p:nvSpPr>
          <p:cNvPr id="81959" name="Text Box 38"/>
          <p:cNvSpPr txBox="1">
            <a:spLocks noChangeArrowheads="1"/>
          </p:cNvSpPr>
          <p:nvPr/>
        </p:nvSpPr>
        <p:spPr bwMode="auto">
          <a:xfrm>
            <a:off x="3400425" y="4470400"/>
            <a:ext cx="2825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6" rIns="91430" bIns="45716">
            <a:spAutoFit/>
          </a:bodyPr>
          <a:lstStyle>
            <a:lvl1pPr defTabSz="912813" eaLnBrk="0" hangingPunct="0">
              <a:defRPr sz="2400">
                <a:solidFill>
                  <a:schemeClr val="tx1"/>
                </a:solidFill>
                <a:latin typeface="Calibri" charset="0"/>
                <a:ea typeface="MS PGothic" charset="0"/>
                <a:cs typeface="MS PGothic" charset="0"/>
              </a:defRPr>
            </a:lvl1pPr>
            <a:lvl2pPr marL="742950" indent="-285750" defTabSz="912813" eaLnBrk="0" hangingPunct="0">
              <a:defRPr sz="2400">
                <a:solidFill>
                  <a:schemeClr val="tx1"/>
                </a:solidFill>
                <a:latin typeface="Calibri" charset="0"/>
                <a:ea typeface="MS PGothic" charset="0"/>
                <a:cs typeface="MS PGothic" charset="0"/>
              </a:defRPr>
            </a:lvl2pPr>
            <a:lvl3pPr marL="1143000" indent="-228600" defTabSz="912813" eaLnBrk="0" hangingPunct="0">
              <a:defRPr sz="2400">
                <a:solidFill>
                  <a:schemeClr val="tx1"/>
                </a:solidFill>
                <a:latin typeface="Calibri" charset="0"/>
                <a:ea typeface="MS PGothic" charset="0"/>
                <a:cs typeface="MS PGothic" charset="0"/>
              </a:defRPr>
            </a:lvl3pPr>
            <a:lvl4pPr marL="1600200" indent="-228600" defTabSz="912813" eaLnBrk="0" hangingPunct="0">
              <a:defRPr sz="2400">
                <a:solidFill>
                  <a:schemeClr val="tx1"/>
                </a:solidFill>
                <a:latin typeface="Calibri" charset="0"/>
                <a:ea typeface="MS PGothic" charset="0"/>
                <a:cs typeface="MS PGothic" charset="0"/>
              </a:defRPr>
            </a:lvl4pPr>
            <a:lvl5pPr marL="2057400" indent="-228600" defTabSz="912813" eaLnBrk="0" hangingPunct="0">
              <a:defRPr sz="2400">
                <a:solidFill>
                  <a:schemeClr val="tx1"/>
                </a:solidFill>
                <a:latin typeface="Calibri" charset="0"/>
                <a:ea typeface="MS PGothic" charset="0"/>
                <a:cs typeface="MS PGothic" charset="0"/>
              </a:defRPr>
            </a:lvl5pPr>
            <a:lvl6pPr marL="25146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n-US" sz="1200" b="1">
                <a:solidFill>
                  <a:srgbClr val="000000"/>
                </a:solidFill>
                <a:latin typeface="Arial" charset="0"/>
              </a:rPr>
              <a:t>6</a:t>
            </a:r>
          </a:p>
        </p:txBody>
      </p:sp>
      <p:sp>
        <p:nvSpPr>
          <p:cNvPr id="81960" name="Text Box 39"/>
          <p:cNvSpPr txBox="1">
            <a:spLocks noChangeArrowheads="1"/>
          </p:cNvSpPr>
          <p:nvPr/>
        </p:nvSpPr>
        <p:spPr bwMode="auto">
          <a:xfrm>
            <a:off x="3694113" y="4470400"/>
            <a:ext cx="3540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6" rIns="91430" bIns="45716">
            <a:spAutoFit/>
          </a:bodyPr>
          <a:lstStyle>
            <a:lvl1pPr defTabSz="912813" eaLnBrk="0" hangingPunct="0">
              <a:defRPr sz="2400">
                <a:solidFill>
                  <a:schemeClr val="tx1"/>
                </a:solidFill>
                <a:latin typeface="Calibri" charset="0"/>
                <a:ea typeface="MS PGothic" charset="0"/>
                <a:cs typeface="MS PGothic" charset="0"/>
              </a:defRPr>
            </a:lvl1pPr>
            <a:lvl2pPr marL="742950" indent="-285750" defTabSz="912813" eaLnBrk="0" hangingPunct="0">
              <a:defRPr sz="2400">
                <a:solidFill>
                  <a:schemeClr val="tx1"/>
                </a:solidFill>
                <a:latin typeface="Calibri" charset="0"/>
                <a:ea typeface="MS PGothic" charset="0"/>
                <a:cs typeface="MS PGothic" charset="0"/>
              </a:defRPr>
            </a:lvl2pPr>
            <a:lvl3pPr marL="1143000" indent="-228600" defTabSz="912813" eaLnBrk="0" hangingPunct="0">
              <a:defRPr sz="2400">
                <a:solidFill>
                  <a:schemeClr val="tx1"/>
                </a:solidFill>
                <a:latin typeface="Calibri" charset="0"/>
                <a:ea typeface="MS PGothic" charset="0"/>
                <a:cs typeface="MS PGothic" charset="0"/>
              </a:defRPr>
            </a:lvl3pPr>
            <a:lvl4pPr marL="1600200" indent="-228600" defTabSz="912813" eaLnBrk="0" hangingPunct="0">
              <a:defRPr sz="2400">
                <a:solidFill>
                  <a:schemeClr val="tx1"/>
                </a:solidFill>
                <a:latin typeface="Calibri" charset="0"/>
                <a:ea typeface="MS PGothic" charset="0"/>
                <a:cs typeface="MS PGothic" charset="0"/>
              </a:defRPr>
            </a:lvl4pPr>
            <a:lvl5pPr marL="2057400" indent="-228600" defTabSz="912813" eaLnBrk="0" hangingPunct="0">
              <a:defRPr sz="2400">
                <a:solidFill>
                  <a:schemeClr val="tx1"/>
                </a:solidFill>
                <a:latin typeface="Calibri" charset="0"/>
                <a:ea typeface="MS PGothic" charset="0"/>
                <a:cs typeface="MS PGothic" charset="0"/>
              </a:defRPr>
            </a:lvl5pPr>
            <a:lvl6pPr marL="25146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n-US" sz="1200" b="1">
                <a:solidFill>
                  <a:srgbClr val="000000"/>
                </a:solidFill>
                <a:latin typeface="Arial" charset="0"/>
              </a:rPr>
              <a:t>12</a:t>
            </a:r>
          </a:p>
        </p:txBody>
      </p:sp>
      <p:sp>
        <p:nvSpPr>
          <p:cNvPr id="81961" name="Text Box 40"/>
          <p:cNvSpPr txBox="1">
            <a:spLocks noChangeArrowheads="1"/>
          </p:cNvSpPr>
          <p:nvPr/>
        </p:nvSpPr>
        <p:spPr bwMode="auto">
          <a:xfrm>
            <a:off x="4033838" y="4470400"/>
            <a:ext cx="3540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6" rIns="91430" bIns="45716">
            <a:spAutoFit/>
          </a:bodyPr>
          <a:lstStyle>
            <a:lvl1pPr defTabSz="912813" eaLnBrk="0" hangingPunct="0">
              <a:defRPr sz="2400">
                <a:solidFill>
                  <a:schemeClr val="tx1"/>
                </a:solidFill>
                <a:latin typeface="Calibri" charset="0"/>
                <a:ea typeface="MS PGothic" charset="0"/>
                <a:cs typeface="MS PGothic" charset="0"/>
              </a:defRPr>
            </a:lvl1pPr>
            <a:lvl2pPr marL="742950" indent="-285750" defTabSz="912813" eaLnBrk="0" hangingPunct="0">
              <a:defRPr sz="2400">
                <a:solidFill>
                  <a:schemeClr val="tx1"/>
                </a:solidFill>
                <a:latin typeface="Calibri" charset="0"/>
                <a:ea typeface="MS PGothic" charset="0"/>
                <a:cs typeface="MS PGothic" charset="0"/>
              </a:defRPr>
            </a:lvl2pPr>
            <a:lvl3pPr marL="1143000" indent="-228600" defTabSz="912813" eaLnBrk="0" hangingPunct="0">
              <a:defRPr sz="2400">
                <a:solidFill>
                  <a:schemeClr val="tx1"/>
                </a:solidFill>
                <a:latin typeface="Calibri" charset="0"/>
                <a:ea typeface="MS PGothic" charset="0"/>
                <a:cs typeface="MS PGothic" charset="0"/>
              </a:defRPr>
            </a:lvl3pPr>
            <a:lvl4pPr marL="1600200" indent="-228600" defTabSz="912813" eaLnBrk="0" hangingPunct="0">
              <a:defRPr sz="2400">
                <a:solidFill>
                  <a:schemeClr val="tx1"/>
                </a:solidFill>
                <a:latin typeface="Calibri" charset="0"/>
                <a:ea typeface="MS PGothic" charset="0"/>
                <a:cs typeface="MS PGothic" charset="0"/>
              </a:defRPr>
            </a:lvl4pPr>
            <a:lvl5pPr marL="2057400" indent="-228600" defTabSz="912813" eaLnBrk="0" hangingPunct="0">
              <a:defRPr sz="2400">
                <a:solidFill>
                  <a:schemeClr val="tx1"/>
                </a:solidFill>
                <a:latin typeface="Calibri" charset="0"/>
                <a:ea typeface="MS PGothic" charset="0"/>
                <a:cs typeface="MS PGothic" charset="0"/>
              </a:defRPr>
            </a:lvl5pPr>
            <a:lvl6pPr marL="25146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n-US" sz="1200" b="1">
                <a:solidFill>
                  <a:srgbClr val="000000"/>
                </a:solidFill>
                <a:latin typeface="Arial" charset="0"/>
              </a:rPr>
              <a:t>18</a:t>
            </a:r>
          </a:p>
        </p:txBody>
      </p:sp>
      <p:sp>
        <p:nvSpPr>
          <p:cNvPr id="81962" name="Text Box 41"/>
          <p:cNvSpPr txBox="1">
            <a:spLocks noChangeArrowheads="1"/>
          </p:cNvSpPr>
          <p:nvPr/>
        </p:nvSpPr>
        <p:spPr bwMode="auto">
          <a:xfrm>
            <a:off x="4383088" y="4470400"/>
            <a:ext cx="3540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6" rIns="91430" bIns="45716">
            <a:spAutoFit/>
          </a:bodyPr>
          <a:lstStyle>
            <a:lvl1pPr defTabSz="912813" eaLnBrk="0" hangingPunct="0">
              <a:defRPr sz="2400">
                <a:solidFill>
                  <a:schemeClr val="tx1"/>
                </a:solidFill>
                <a:latin typeface="Calibri" charset="0"/>
                <a:ea typeface="MS PGothic" charset="0"/>
                <a:cs typeface="MS PGothic" charset="0"/>
              </a:defRPr>
            </a:lvl1pPr>
            <a:lvl2pPr marL="742950" indent="-285750" defTabSz="912813" eaLnBrk="0" hangingPunct="0">
              <a:defRPr sz="2400">
                <a:solidFill>
                  <a:schemeClr val="tx1"/>
                </a:solidFill>
                <a:latin typeface="Calibri" charset="0"/>
                <a:ea typeface="MS PGothic" charset="0"/>
                <a:cs typeface="MS PGothic" charset="0"/>
              </a:defRPr>
            </a:lvl2pPr>
            <a:lvl3pPr marL="1143000" indent="-228600" defTabSz="912813" eaLnBrk="0" hangingPunct="0">
              <a:defRPr sz="2400">
                <a:solidFill>
                  <a:schemeClr val="tx1"/>
                </a:solidFill>
                <a:latin typeface="Calibri" charset="0"/>
                <a:ea typeface="MS PGothic" charset="0"/>
                <a:cs typeface="MS PGothic" charset="0"/>
              </a:defRPr>
            </a:lvl3pPr>
            <a:lvl4pPr marL="1600200" indent="-228600" defTabSz="912813" eaLnBrk="0" hangingPunct="0">
              <a:defRPr sz="2400">
                <a:solidFill>
                  <a:schemeClr val="tx1"/>
                </a:solidFill>
                <a:latin typeface="Calibri" charset="0"/>
                <a:ea typeface="MS PGothic" charset="0"/>
                <a:cs typeface="MS PGothic" charset="0"/>
              </a:defRPr>
            </a:lvl4pPr>
            <a:lvl5pPr marL="2057400" indent="-228600" defTabSz="912813" eaLnBrk="0" hangingPunct="0">
              <a:defRPr sz="2400">
                <a:solidFill>
                  <a:schemeClr val="tx1"/>
                </a:solidFill>
                <a:latin typeface="Calibri" charset="0"/>
                <a:ea typeface="MS PGothic" charset="0"/>
                <a:cs typeface="MS PGothic" charset="0"/>
              </a:defRPr>
            </a:lvl5pPr>
            <a:lvl6pPr marL="25146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n-US" sz="1200" b="1">
                <a:solidFill>
                  <a:srgbClr val="000000"/>
                </a:solidFill>
                <a:latin typeface="Arial" charset="0"/>
              </a:rPr>
              <a:t>24</a:t>
            </a:r>
          </a:p>
        </p:txBody>
      </p:sp>
      <p:sp>
        <p:nvSpPr>
          <p:cNvPr id="81963" name="Text Box 42"/>
          <p:cNvSpPr txBox="1">
            <a:spLocks noChangeArrowheads="1"/>
          </p:cNvSpPr>
          <p:nvPr/>
        </p:nvSpPr>
        <p:spPr bwMode="auto">
          <a:xfrm>
            <a:off x="4741863" y="4470400"/>
            <a:ext cx="3540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6" rIns="91430" bIns="45716">
            <a:spAutoFit/>
          </a:bodyPr>
          <a:lstStyle>
            <a:lvl1pPr defTabSz="912813" eaLnBrk="0" hangingPunct="0">
              <a:defRPr sz="2400">
                <a:solidFill>
                  <a:schemeClr val="tx1"/>
                </a:solidFill>
                <a:latin typeface="Calibri" charset="0"/>
                <a:ea typeface="MS PGothic" charset="0"/>
                <a:cs typeface="MS PGothic" charset="0"/>
              </a:defRPr>
            </a:lvl1pPr>
            <a:lvl2pPr marL="742950" indent="-285750" defTabSz="912813" eaLnBrk="0" hangingPunct="0">
              <a:defRPr sz="2400">
                <a:solidFill>
                  <a:schemeClr val="tx1"/>
                </a:solidFill>
                <a:latin typeface="Calibri" charset="0"/>
                <a:ea typeface="MS PGothic" charset="0"/>
                <a:cs typeface="MS PGothic" charset="0"/>
              </a:defRPr>
            </a:lvl2pPr>
            <a:lvl3pPr marL="1143000" indent="-228600" defTabSz="912813" eaLnBrk="0" hangingPunct="0">
              <a:defRPr sz="2400">
                <a:solidFill>
                  <a:schemeClr val="tx1"/>
                </a:solidFill>
                <a:latin typeface="Calibri" charset="0"/>
                <a:ea typeface="MS PGothic" charset="0"/>
                <a:cs typeface="MS PGothic" charset="0"/>
              </a:defRPr>
            </a:lvl3pPr>
            <a:lvl4pPr marL="1600200" indent="-228600" defTabSz="912813" eaLnBrk="0" hangingPunct="0">
              <a:defRPr sz="2400">
                <a:solidFill>
                  <a:schemeClr val="tx1"/>
                </a:solidFill>
                <a:latin typeface="Calibri" charset="0"/>
                <a:ea typeface="MS PGothic" charset="0"/>
                <a:cs typeface="MS PGothic" charset="0"/>
              </a:defRPr>
            </a:lvl4pPr>
            <a:lvl5pPr marL="2057400" indent="-228600" defTabSz="912813" eaLnBrk="0" hangingPunct="0">
              <a:defRPr sz="2400">
                <a:solidFill>
                  <a:schemeClr val="tx1"/>
                </a:solidFill>
                <a:latin typeface="Calibri" charset="0"/>
                <a:ea typeface="MS PGothic" charset="0"/>
                <a:cs typeface="MS PGothic" charset="0"/>
              </a:defRPr>
            </a:lvl5pPr>
            <a:lvl6pPr marL="25146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n-US" sz="1200" b="1">
                <a:solidFill>
                  <a:srgbClr val="000000"/>
                </a:solidFill>
                <a:latin typeface="Arial" charset="0"/>
              </a:rPr>
              <a:t>30</a:t>
            </a:r>
          </a:p>
        </p:txBody>
      </p:sp>
      <p:sp>
        <p:nvSpPr>
          <p:cNvPr id="81964" name="Text Box 43"/>
          <p:cNvSpPr txBox="1">
            <a:spLocks noChangeArrowheads="1"/>
          </p:cNvSpPr>
          <p:nvPr/>
        </p:nvSpPr>
        <p:spPr bwMode="auto">
          <a:xfrm>
            <a:off x="5081588" y="4470400"/>
            <a:ext cx="3540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6" rIns="91430" bIns="45716">
            <a:spAutoFit/>
          </a:bodyPr>
          <a:lstStyle>
            <a:lvl1pPr defTabSz="912813" eaLnBrk="0" hangingPunct="0">
              <a:defRPr sz="2400">
                <a:solidFill>
                  <a:schemeClr val="tx1"/>
                </a:solidFill>
                <a:latin typeface="Calibri" charset="0"/>
                <a:ea typeface="MS PGothic" charset="0"/>
                <a:cs typeface="MS PGothic" charset="0"/>
              </a:defRPr>
            </a:lvl1pPr>
            <a:lvl2pPr marL="742950" indent="-285750" defTabSz="912813" eaLnBrk="0" hangingPunct="0">
              <a:defRPr sz="2400">
                <a:solidFill>
                  <a:schemeClr val="tx1"/>
                </a:solidFill>
                <a:latin typeface="Calibri" charset="0"/>
                <a:ea typeface="MS PGothic" charset="0"/>
                <a:cs typeface="MS PGothic" charset="0"/>
              </a:defRPr>
            </a:lvl2pPr>
            <a:lvl3pPr marL="1143000" indent="-228600" defTabSz="912813" eaLnBrk="0" hangingPunct="0">
              <a:defRPr sz="2400">
                <a:solidFill>
                  <a:schemeClr val="tx1"/>
                </a:solidFill>
                <a:latin typeface="Calibri" charset="0"/>
                <a:ea typeface="MS PGothic" charset="0"/>
                <a:cs typeface="MS PGothic" charset="0"/>
              </a:defRPr>
            </a:lvl3pPr>
            <a:lvl4pPr marL="1600200" indent="-228600" defTabSz="912813" eaLnBrk="0" hangingPunct="0">
              <a:defRPr sz="2400">
                <a:solidFill>
                  <a:schemeClr val="tx1"/>
                </a:solidFill>
                <a:latin typeface="Calibri" charset="0"/>
                <a:ea typeface="MS PGothic" charset="0"/>
                <a:cs typeface="MS PGothic" charset="0"/>
              </a:defRPr>
            </a:lvl4pPr>
            <a:lvl5pPr marL="2057400" indent="-228600" defTabSz="912813" eaLnBrk="0" hangingPunct="0">
              <a:defRPr sz="2400">
                <a:solidFill>
                  <a:schemeClr val="tx1"/>
                </a:solidFill>
                <a:latin typeface="Calibri" charset="0"/>
                <a:ea typeface="MS PGothic" charset="0"/>
                <a:cs typeface="MS PGothic" charset="0"/>
              </a:defRPr>
            </a:lvl5pPr>
            <a:lvl6pPr marL="25146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n-US" sz="1200" b="1">
                <a:solidFill>
                  <a:srgbClr val="000000"/>
                </a:solidFill>
                <a:latin typeface="Arial" charset="0"/>
              </a:rPr>
              <a:t>36</a:t>
            </a:r>
          </a:p>
        </p:txBody>
      </p:sp>
      <p:sp>
        <p:nvSpPr>
          <p:cNvPr id="81965" name="Text Box 44"/>
          <p:cNvSpPr txBox="1">
            <a:spLocks noChangeArrowheads="1"/>
          </p:cNvSpPr>
          <p:nvPr/>
        </p:nvSpPr>
        <p:spPr bwMode="auto">
          <a:xfrm>
            <a:off x="5427663" y="4470400"/>
            <a:ext cx="3540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6" rIns="91430" bIns="45716">
            <a:spAutoFit/>
          </a:bodyPr>
          <a:lstStyle>
            <a:lvl1pPr defTabSz="912813" eaLnBrk="0" hangingPunct="0">
              <a:defRPr sz="2400">
                <a:solidFill>
                  <a:schemeClr val="tx1"/>
                </a:solidFill>
                <a:latin typeface="Calibri" charset="0"/>
                <a:ea typeface="MS PGothic" charset="0"/>
                <a:cs typeface="MS PGothic" charset="0"/>
              </a:defRPr>
            </a:lvl1pPr>
            <a:lvl2pPr marL="742950" indent="-285750" defTabSz="912813" eaLnBrk="0" hangingPunct="0">
              <a:defRPr sz="2400">
                <a:solidFill>
                  <a:schemeClr val="tx1"/>
                </a:solidFill>
                <a:latin typeface="Calibri" charset="0"/>
                <a:ea typeface="MS PGothic" charset="0"/>
                <a:cs typeface="MS PGothic" charset="0"/>
              </a:defRPr>
            </a:lvl2pPr>
            <a:lvl3pPr marL="1143000" indent="-228600" defTabSz="912813" eaLnBrk="0" hangingPunct="0">
              <a:defRPr sz="2400">
                <a:solidFill>
                  <a:schemeClr val="tx1"/>
                </a:solidFill>
                <a:latin typeface="Calibri" charset="0"/>
                <a:ea typeface="MS PGothic" charset="0"/>
                <a:cs typeface="MS PGothic" charset="0"/>
              </a:defRPr>
            </a:lvl3pPr>
            <a:lvl4pPr marL="1600200" indent="-228600" defTabSz="912813" eaLnBrk="0" hangingPunct="0">
              <a:defRPr sz="2400">
                <a:solidFill>
                  <a:schemeClr val="tx1"/>
                </a:solidFill>
                <a:latin typeface="Calibri" charset="0"/>
                <a:ea typeface="MS PGothic" charset="0"/>
                <a:cs typeface="MS PGothic" charset="0"/>
              </a:defRPr>
            </a:lvl4pPr>
            <a:lvl5pPr marL="2057400" indent="-228600" defTabSz="912813" eaLnBrk="0" hangingPunct="0">
              <a:defRPr sz="2400">
                <a:solidFill>
                  <a:schemeClr val="tx1"/>
                </a:solidFill>
                <a:latin typeface="Calibri" charset="0"/>
                <a:ea typeface="MS PGothic" charset="0"/>
                <a:cs typeface="MS PGothic" charset="0"/>
              </a:defRPr>
            </a:lvl5pPr>
            <a:lvl6pPr marL="25146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n-US" sz="1200" b="1">
                <a:solidFill>
                  <a:srgbClr val="000000"/>
                </a:solidFill>
                <a:latin typeface="Arial" charset="0"/>
              </a:rPr>
              <a:t>42</a:t>
            </a:r>
          </a:p>
        </p:txBody>
      </p:sp>
      <p:sp>
        <p:nvSpPr>
          <p:cNvPr id="81966" name="Text Box 45"/>
          <p:cNvSpPr txBox="1">
            <a:spLocks noChangeArrowheads="1"/>
          </p:cNvSpPr>
          <p:nvPr/>
        </p:nvSpPr>
        <p:spPr bwMode="auto">
          <a:xfrm>
            <a:off x="5751513" y="4470400"/>
            <a:ext cx="3540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6" rIns="91430" bIns="45716">
            <a:spAutoFit/>
          </a:bodyPr>
          <a:lstStyle>
            <a:lvl1pPr defTabSz="912813" eaLnBrk="0" hangingPunct="0">
              <a:defRPr sz="2400">
                <a:solidFill>
                  <a:schemeClr val="tx1"/>
                </a:solidFill>
                <a:latin typeface="Calibri" charset="0"/>
                <a:ea typeface="MS PGothic" charset="0"/>
                <a:cs typeface="MS PGothic" charset="0"/>
              </a:defRPr>
            </a:lvl1pPr>
            <a:lvl2pPr marL="742950" indent="-285750" defTabSz="912813" eaLnBrk="0" hangingPunct="0">
              <a:defRPr sz="2400">
                <a:solidFill>
                  <a:schemeClr val="tx1"/>
                </a:solidFill>
                <a:latin typeface="Calibri" charset="0"/>
                <a:ea typeface="MS PGothic" charset="0"/>
                <a:cs typeface="MS PGothic" charset="0"/>
              </a:defRPr>
            </a:lvl2pPr>
            <a:lvl3pPr marL="1143000" indent="-228600" defTabSz="912813" eaLnBrk="0" hangingPunct="0">
              <a:defRPr sz="2400">
                <a:solidFill>
                  <a:schemeClr val="tx1"/>
                </a:solidFill>
                <a:latin typeface="Calibri" charset="0"/>
                <a:ea typeface="MS PGothic" charset="0"/>
                <a:cs typeface="MS PGothic" charset="0"/>
              </a:defRPr>
            </a:lvl3pPr>
            <a:lvl4pPr marL="1600200" indent="-228600" defTabSz="912813" eaLnBrk="0" hangingPunct="0">
              <a:defRPr sz="2400">
                <a:solidFill>
                  <a:schemeClr val="tx1"/>
                </a:solidFill>
                <a:latin typeface="Calibri" charset="0"/>
                <a:ea typeface="MS PGothic" charset="0"/>
                <a:cs typeface="MS PGothic" charset="0"/>
              </a:defRPr>
            </a:lvl4pPr>
            <a:lvl5pPr marL="2057400" indent="-228600" defTabSz="912813" eaLnBrk="0" hangingPunct="0">
              <a:defRPr sz="2400">
                <a:solidFill>
                  <a:schemeClr val="tx1"/>
                </a:solidFill>
                <a:latin typeface="Calibri" charset="0"/>
                <a:ea typeface="MS PGothic" charset="0"/>
                <a:cs typeface="MS PGothic" charset="0"/>
              </a:defRPr>
            </a:lvl5pPr>
            <a:lvl6pPr marL="25146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n-US" sz="1200" b="1">
                <a:solidFill>
                  <a:srgbClr val="000000"/>
                </a:solidFill>
                <a:latin typeface="Arial" charset="0"/>
              </a:rPr>
              <a:t>48</a:t>
            </a:r>
          </a:p>
        </p:txBody>
      </p:sp>
      <p:sp>
        <p:nvSpPr>
          <p:cNvPr id="81967" name="Text Box 46"/>
          <p:cNvSpPr txBox="1">
            <a:spLocks noChangeArrowheads="1"/>
          </p:cNvSpPr>
          <p:nvPr/>
        </p:nvSpPr>
        <p:spPr bwMode="auto">
          <a:xfrm>
            <a:off x="6092825" y="4470400"/>
            <a:ext cx="3540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6" rIns="91430" bIns="45716">
            <a:spAutoFit/>
          </a:bodyPr>
          <a:lstStyle>
            <a:lvl1pPr defTabSz="912813" eaLnBrk="0" hangingPunct="0">
              <a:defRPr sz="2400">
                <a:solidFill>
                  <a:schemeClr val="tx1"/>
                </a:solidFill>
                <a:latin typeface="Calibri" charset="0"/>
                <a:ea typeface="MS PGothic" charset="0"/>
                <a:cs typeface="MS PGothic" charset="0"/>
              </a:defRPr>
            </a:lvl1pPr>
            <a:lvl2pPr marL="742950" indent="-285750" defTabSz="912813" eaLnBrk="0" hangingPunct="0">
              <a:defRPr sz="2400">
                <a:solidFill>
                  <a:schemeClr val="tx1"/>
                </a:solidFill>
                <a:latin typeface="Calibri" charset="0"/>
                <a:ea typeface="MS PGothic" charset="0"/>
                <a:cs typeface="MS PGothic" charset="0"/>
              </a:defRPr>
            </a:lvl2pPr>
            <a:lvl3pPr marL="1143000" indent="-228600" defTabSz="912813" eaLnBrk="0" hangingPunct="0">
              <a:defRPr sz="2400">
                <a:solidFill>
                  <a:schemeClr val="tx1"/>
                </a:solidFill>
                <a:latin typeface="Calibri" charset="0"/>
                <a:ea typeface="MS PGothic" charset="0"/>
                <a:cs typeface="MS PGothic" charset="0"/>
              </a:defRPr>
            </a:lvl3pPr>
            <a:lvl4pPr marL="1600200" indent="-228600" defTabSz="912813" eaLnBrk="0" hangingPunct="0">
              <a:defRPr sz="2400">
                <a:solidFill>
                  <a:schemeClr val="tx1"/>
                </a:solidFill>
                <a:latin typeface="Calibri" charset="0"/>
                <a:ea typeface="MS PGothic" charset="0"/>
                <a:cs typeface="MS PGothic" charset="0"/>
              </a:defRPr>
            </a:lvl4pPr>
            <a:lvl5pPr marL="2057400" indent="-228600" defTabSz="912813" eaLnBrk="0" hangingPunct="0">
              <a:defRPr sz="2400">
                <a:solidFill>
                  <a:schemeClr val="tx1"/>
                </a:solidFill>
                <a:latin typeface="Calibri" charset="0"/>
                <a:ea typeface="MS PGothic" charset="0"/>
                <a:cs typeface="MS PGothic" charset="0"/>
              </a:defRPr>
            </a:lvl5pPr>
            <a:lvl6pPr marL="25146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n-US" sz="1200" b="1">
                <a:solidFill>
                  <a:srgbClr val="000000"/>
                </a:solidFill>
                <a:latin typeface="Arial" charset="0"/>
              </a:rPr>
              <a:t>54</a:t>
            </a:r>
          </a:p>
        </p:txBody>
      </p:sp>
      <p:sp>
        <p:nvSpPr>
          <p:cNvPr id="81968" name="Text Box 47"/>
          <p:cNvSpPr txBox="1">
            <a:spLocks noChangeArrowheads="1"/>
          </p:cNvSpPr>
          <p:nvPr/>
        </p:nvSpPr>
        <p:spPr bwMode="auto">
          <a:xfrm>
            <a:off x="6454775" y="4470400"/>
            <a:ext cx="3683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6" rIns="91430" bIns="45716">
            <a:spAutoFit/>
          </a:bodyPr>
          <a:lstStyle>
            <a:lvl1pPr defTabSz="912813" eaLnBrk="0" hangingPunct="0">
              <a:defRPr sz="2400">
                <a:solidFill>
                  <a:schemeClr val="tx1"/>
                </a:solidFill>
                <a:latin typeface="Calibri" charset="0"/>
                <a:ea typeface="MS PGothic" charset="0"/>
                <a:cs typeface="MS PGothic" charset="0"/>
              </a:defRPr>
            </a:lvl1pPr>
            <a:lvl2pPr marL="742950" indent="-285750" defTabSz="912813" eaLnBrk="0" hangingPunct="0">
              <a:defRPr sz="2400">
                <a:solidFill>
                  <a:schemeClr val="tx1"/>
                </a:solidFill>
                <a:latin typeface="Calibri" charset="0"/>
                <a:ea typeface="MS PGothic" charset="0"/>
                <a:cs typeface="MS PGothic" charset="0"/>
              </a:defRPr>
            </a:lvl2pPr>
            <a:lvl3pPr marL="1143000" indent="-228600" defTabSz="912813" eaLnBrk="0" hangingPunct="0">
              <a:defRPr sz="2400">
                <a:solidFill>
                  <a:schemeClr val="tx1"/>
                </a:solidFill>
                <a:latin typeface="Calibri" charset="0"/>
                <a:ea typeface="MS PGothic" charset="0"/>
                <a:cs typeface="MS PGothic" charset="0"/>
              </a:defRPr>
            </a:lvl3pPr>
            <a:lvl4pPr marL="1600200" indent="-228600" defTabSz="912813" eaLnBrk="0" hangingPunct="0">
              <a:defRPr sz="2400">
                <a:solidFill>
                  <a:schemeClr val="tx1"/>
                </a:solidFill>
                <a:latin typeface="Calibri" charset="0"/>
                <a:ea typeface="MS PGothic" charset="0"/>
                <a:cs typeface="MS PGothic" charset="0"/>
              </a:defRPr>
            </a:lvl4pPr>
            <a:lvl5pPr marL="2057400" indent="-228600" defTabSz="912813" eaLnBrk="0" hangingPunct="0">
              <a:defRPr sz="2400">
                <a:solidFill>
                  <a:schemeClr val="tx1"/>
                </a:solidFill>
                <a:latin typeface="Calibri" charset="0"/>
                <a:ea typeface="MS PGothic" charset="0"/>
                <a:cs typeface="MS PGothic" charset="0"/>
              </a:defRPr>
            </a:lvl5pPr>
            <a:lvl6pPr marL="25146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n-US" sz="1200" b="1">
                <a:solidFill>
                  <a:srgbClr val="000000"/>
                </a:solidFill>
                <a:latin typeface="Arial" charset="0"/>
              </a:rPr>
              <a:t>60</a:t>
            </a:r>
          </a:p>
        </p:txBody>
      </p:sp>
      <p:grpSp>
        <p:nvGrpSpPr>
          <p:cNvPr id="81969" name="Group 48"/>
          <p:cNvGrpSpPr>
            <a:grpSpLocks/>
          </p:cNvGrpSpPr>
          <p:nvPr/>
        </p:nvGrpSpPr>
        <p:grpSpPr bwMode="auto">
          <a:xfrm>
            <a:off x="3182938" y="3332163"/>
            <a:ext cx="3795712" cy="1128712"/>
            <a:chOff x="1842" y="2280"/>
            <a:chExt cx="2691" cy="807"/>
          </a:xfrm>
        </p:grpSpPr>
        <p:grpSp>
          <p:nvGrpSpPr>
            <p:cNvPr id="81977" name="Group 49"/>
            <p:cNvGrpSpPr>
              <a:grpSpLocks/>
            </p:cNvGrpSpPr>
            <p:nvPr/>
          </p:nvGrpSpPr>
          <p:grpSpPr bwMode="auto">
            <a:xfrm>
              <a:off x="1842" y="2376"/>
              <a:ext cx="2454" cy="711"/>
              <a:chOff x="1842" y="2376"/>
              <a:chExt cx="2454" cy="711"/>
            </a:xfrm>
          </p:grpSpPr>
          <p:sp>
            <p:nvSpPr>
              <p:cNvPr id="81979" name="Freeform 50"/>
              <p:cNvSpPr>
                <a:spLocks/>
              </p:cNvSpPr>
              <p:nvPr/>
            </p:nvSpPr>
            <p:spPr bwMode="invGray">
              <a:xfrm>
                <a:off x="1842" y="2790"/>
                <a:ext cx="1239" cy="297"/>
              </a:xfrm>
              <a:custGeom>
                <a:avLst/>
                <a:gdLst>
                  <a:gd name="T0" fmla="*/ 0 w 1239"/>
                  <a:gd name="T1" fmla="*/ 297 h 297"/>
                  <a:gd name="T2" fmla="*/ 96 w 1239"/>
                  <a:gd name="T3" fmla="*/ 282 h 297"/>
                  <a:gd name="T4" fmla="*/ 240 w 1239"/>
                  <a:gd name="T5" fmla="*/ 264 h 297"/>
                  <a:gd name="T6" fmla="*/ 285 w 1239"/>
                  <a:gd name="T7" fmla="*/ 249 h 297"/>
                  <a:gd name="T8" fmla="*/ 375 w 1239"/>
                  <a:gd name="T9" fmla="*/ 237 h 297"/>
                  <a:gd name="T10" fmla="*/ 480 w 1239"/>
                  <a:gd name="T11" fmla="*/ 231 h 297"/>
                  <a:gd name="T12" fmla="*/ 528 w 1239"/>
                  <a:gd name="T13" fmla="*/ 213 h 297"/>
                  <a:gd name="T14" fmla="*/ 669 w 1239"/>
                  <a:gd name="T15" fmla="*/ 198 h 297"/>
                  <a:gd name="T16" fmla="*/ 783 w 1239"/>
                  <a:gd name="T17" fmla="*/ 189 h 297"/>
                  <a:gd name="T18" fmla="*/ 870 w 1239"/>
                  <a:gd name="T19" fmla="*/ 177 h 297"/>
                  <a:gd name="T20" fmla="*/ 903 w 1239"/>
                  <a:gd name="T21" fmla="*/ 159 h 297"/>
                  <a:gd name="T22" fmla="*/ 921 w 1239"/>
                  <a:gd name="T23" fmla="*/ 156 h 297"/>
                  <a:gd name="T24" fmla="*/ 957 w 1239"/>
                  <a:gd name="T25" fmla="*/ 129 h 297"/>
                  <a:gd name="T26" fmla="*/ 969 w 1239"/>
                  <a:gd name="T27" fmla="*/ 108 h 297"/>
                  <a:gd name="T28" fmla="*/ 981 w 1239"/>
                  <a:gd name="T29" fmla="*/ 84 h 297"/>
                  <a:gd name="T30" fmla="*/ 1008 w 1239"/>
                  <a:gd name="T31" fmla="*/ 51 h 297"/>
                  <a:gd name="T32" fmla="*/ 1146 w 1239"/>
                  <a:gd name="T33" fmla="*/ 9 h 297"/>
                  <a:gd name="T34" fmla="*/ 1239 w 1239"/>
                  <a:gd name="T35" fmla="*/ 0 h 29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39"/>
                  <a:gd name="T55" fmla="*/ 0 h 297"/>
                  <a:gd name="T56" fmla="*/ 1239 w 1239"/>
                  <a:gd name="T57" fmla="*/ 297 h 29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39" h="297">
                    <a:moveTo>
                      <a:pt x="0" y="297"/>
                    </a:moveTo>
                    <a:cubicBezTo>
                      <a:pt x="33" y="286"/>
                      <a:pt x="59" y="284"/>
                      <a:pt x="96" y="282"/>
                    </a:cubicBezTo>
                    <a:cubicBezTo>
                      <a:pt x="127" y="251"/>
                      <a:pt x="194" y="273"/>
                      <a:pt x="240" y="264"/>
                    </a:cubicBezTo>
                    <a:cubicBezTo>
                      <a:pt x="266" y="247"/>
                      <a:pt x="251" y="253"/>
                      <a:pt x="285" y="249"/>
                    </a:cubicBezTo>
                    <a:cubicBezTo>
                      <a:pt x="308" y="234"/>
                      <a:pt x="347" y="240"/>
                      <a:pt x="375" y="237"/>
                    </a:cubicBezTo>
                    <a:cubicBezTo>
                      <a:pt x="391" y="226"/>
                      <a:pt x="479" y="231"/>
                      <a:pt x="480" y="231"/>
                    </a:cubicBezTo>
                    <a:cubicBezTo>
                      <a:pt x="491" y="214"/>
                      <a:pt x="509" y="215"/>
                      <a:pt x="528" y="213"/>
                    </a:cubicBezTo>
                    <a:cubicBezTo>
                      <a:pt x="573" y="198"/>
                      <a:pt x="622" y="200"/>
                      <a:pt x="669" y="198"/>
                    </a:cubicBezTo>
                    <a:cubicBezTo>
                      <a:pt x="713" y="193"/>
                      <a:pt x="729" y="191"/>
                      <a:pt x="783" y="189"/>
                    </a:cubicBezTo>
                    <a:cubicBezTo>
                      <a:pt x="812" y="179"/>
                      <a:pt x="839" y="179"/>
                      <a:pt x="870" y="177"/>
                    </a:cubicBezTo>
                    <a:cubicBezTo>
                      <a:pt x="888" y="171"/>
                      <a:pt x="876" y="176"/>
                      <a:pt x="903" y="159"/>
                    </a:cubicBezTo>
                    <a:cubicBezTo>
                      <a:pt x="908" y="156"/>
                      <a:pt x="915" y="157"/>
                      <a:pt x="921" y="156"/>
                    </a:cubicBezTo>
                    <a:cubicBezTo>
                      <a:pt x="940" y="151"/>
                      <a:pt x="939" y="135"/>
                      <a:pt x="957" y="129"/>
                    </a:cubicBezTo>
                    <a:cubicBezTo>
                      <a:pt x="954" y="119"/>
                      <a:pt x="969" y="108"/>
                      <a:pt x="969" y="108"/>
                    </a:cubicBezTo>
                    <a:cubicBezTo>
                      <a:pt x="980" y="101"/>
                      <a:pt x="986" y="98"/>
                      <a:pt x="981" y="84"/>
                    </a:cubicBezTo>
                    <a:cubicBezTo>
                      <a:pt x="986" y="60"/>
                      <a:pt x="992" y="65"/>
                      <a:pt x="1008" y="51"/>
                    </a:cubicBezTo>
                    <a:cubicBezTo>
                      <a:pt x="1062" y="6"/>
                      <a:pt x="1061" y="12"/>
                      <a:pt x="1146" y="9"/>
                    </a:cubicBezTo>
                    <a:cubicBezTo>
                      <a:pt x="1178" y="5"/>
                      <a:pt x="1207" y="0"/>
                      <a:pt x="1239" y="0"/>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980" name="Freeform 51"/>
              <p:cNvSpPr>
                <a:spLocks/>
              </p:cNvSpPr>
              <p:nvPr/>
            </p:nvSpPr>
            <p:spPr bwMode="invGray">
              <a:xfrm>
                <a:off x="3039" y="2376"/>
                <a:ext cx="1257" cy="426"/>
              </a:xfrm>
              <a:custGeom>
                <a:avLst/>
                <a:gdLst>
                  <a:gd name="T0" fmla="*/ 33 w 1257"/>
                  <a:gd name="T1" fmla="*/ 414 h 426"/>
                  <a:gd name="T2" fmla="*/ 54 w 1257"/>
                  <a:gd name="T3" fmla="*/ 402 h 426"/>
                  <a:gd name="T4" fmla="*/ 207 w 1257"/>
                  <a:gd name="T5" fmla="*/ 393 h 426"/>
                  <a:gd name="T6" fmla="*/ 348 w 1257"/>
                  <a:gd name="T7" fmla="*/ 378 h 426"/>
                  <a:gd name="T8" fmla="*/ 507 w 1257"/>
                  <a:gd name="T9" fmla="*/ 354 h 426"/>
                  <a:gd name="T10" fmla="*/ 558 w 1257"/>
                  <a:gd name="T11" fmla="*/ 327 h 426"/>
                  <a:gd name="T12" fmla="*/ 672 w 1257"/>
                  <a:gd name="T13" fmla="*/ 282 h 426"/>
                  <a:gd name="T14" fmla="*/ 756 w 1257"/>
                  <a:gd name="T15" fmla="*/ 240 h 426"/>
                  <a:gd name="T16" fmla="*/ 771 w 1257"/>
                  <a:gd name="T17" fmla="*/ 201 h 426"/>
                  <a:gd name="T18" fmla="*/ 777 w 1257"/>
                  <a:gd name="T19" fmla="*/ 177 h 426"/>
                  <a:gd name="T20" fmla="*/ 822 w 1257"/>
                  <a:gd name="T21" fmla="*/ 156 h 426"/>
                  <a:gd name="T22" fmla="*/ 852 w 1257"/>
                  <a:gd name="T23" fmla="*/ 138 h 426"/>
                  <a:gd name="T24" fmla="*/ 915 w 1257"/>
                  <a:gd name="T25" fmla="*/ 126 h 426"/>
                  <a:gd name="T26" fmla="*/ 954 w 1257"/>
                  <a:gd name="T27" fmla="*/ 111 h 426"/>
                  <a:gd name="T28" fmla="*/ 999 w 1257"/>
                  <a:gd name="T29" fmla="*/ 102 h 426"/>
                  <a:gd name="T30" fmla="*/ 1053 w 1257"/>
                  <a:gd name="T31" fmla="*/ 75 h 426"/>
                  <a:gd name="T32" fmla="*/ 1131 w 1257"/>
                  <a:gd name="T33" fmla="*/ 54 h 426"/>
                  <a:gd name="T34" fmla="*/ 1203 w 1257"/>
                  <a:gd name="T35" fmla="*/ 39 h 426"/>
                  <a:gd name="T36" fmla="*/ 1257 w 1257"/>
                  <a:gd name="T37" fmla="*/ 0 h 4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57"/>
                  <a:gd name="T58" fmla="*/ 0 h 426"/>
                  <a:gd name="T59" fmla="*/ 1257 w 1257"/>
                  <a:gd name="T60" fmla="*/ 426 h 4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57" h="426">
                    <a:moveTo>
                      <a:pt x="33" y="414"/>
                    </a:moveTo>
                    <a:cubicBezTo>
                      <a:pt x="72" y="401"/>
                      <a:pt x="0" y="426"/>
                      <a:pt x="54" y="402"/>
                    </a:cubicBezTo>
                    <a:cubicBezTo>
                      <a:pt x="93" y="384"/>
                      <a:pt x="163" y="395"/>
                      <a:pt x="207" y="393"/>
                    </a:cubicBezTo>
                    <a:cubicBezTo>
                      <a:pt x="257" y="385"/>
                      <a:pt x="293" y="380"/>
                      <a:pt x="348" y="378"/>
                    </a:cubicBezTo>
                    <a:cubicBezTo>
                      <a:pt x="392" y="348"/>
                      <a:pt x="460" y="355"/>
                      <a:pt x="507" y="354"/>
                    </a:cubicBezTo>
                    <a:cubicBezTo>
                      <a:pt x="526" y="348"/>
                      <a:pt x="542" y="338"/>
                      <a:pt x="558" y="327"/>
                    </a:cubicBezTo>
                    <a:cubicBezTo>
                      <a:pt x="590" y="306"/>
                      <a:pt x="635" y="291"/>
                      <a:pt x="672" y="282"/>
                    </a:cubicBezTo>
                    <a:cubicBezTo>
                      <a:pt x="698" y="264"/>
                      <a:pt x="733" y="263"/>
                      <a:pt x="756" y="240"/>
                    </a:cubicBezTo>
                    <a:cubicBezTo>
                      <a:pt x="760" y="226"/>
                      <a:pt x="766" y="215"/>
                      <a:pt x="771" y="201"/>
                    </a:cubicBezTo>
                    <a:cubicBezTo>
                      <a:pt x="774" y="193"/>
                      <a:pt x="770" y="182"/>
                      <a:pt x="777" y="177"/>
                    </a:cubicBezTo>
                    <a:cubicBezTo>
                      <a:pt x="791" y="168"/>
                      <a:pt x="807" y="163"/>
                      <a:pt x="822" y="156"/>
                    </a:cubicBezTo>
                    <a:cubicBezTo>
                      <a:pt x="830" y="152"/>
                      <a:pt x="843" y="139"/>
                      <a:pt x="852" y="138"/>
                    </a:cubicBezTo>
                    <a:cubicBezTo>
                      <a:pt x="873" y="135"/>
                      <a:pt x="894" y="127"/>
                      <a:pt x="915" y="126"/>
                    </a:cubicBezTo>
                    <a:cubicBezTo>
                      <a:pt x="931" y="123"/>
                      <a:pt x="938" y="114"/>
                      <a:pt x="954" y="111"/>
                    </a:cubicBezTo>
                    <a:cubicBezTo>
                      <a:pt x="966" y="103"/>
                      <a:pt x="985" y="107"/>
                      <a:pt x="999" y="102"/>
                    </a:cubicBezTo>
                    <a:cubicBezTo>
                      <a:pt x="1008" y="76"/>
                      <a:pt x="1029" y="78"/>
                      <a:pt x="1053" y="75"/>
                    </a:cubicBezTo>
                    <a:cubicBezTo>
                      <a:pt x="1076" y="67"/>
                      <a:pt x="1106" y="56"/>
                      <a:pt x="1131" y="54"/>
                    </a:cubicBezTo>
                    <a:cubicBezTo>
                      <a:pt x="1156" y="52"/>
                      <a:pt x="1178" y="40"/>
                      <a:pt x="1203" y="39"/>
                    </a:cubicBezTo>
                    <a:cubicBezTo>
                      <a:pt x="1227" y="33"/>
                      <a:pt x="1240" y="17"/>
                      <a:pt x="1257" y="0"/>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81978" name="Freeform 52"/>
            <p:cNvSpPr>
              <a:spLocks/>
            </p:cNvSpPr>
            <p:nvPr/>
          </p:nvSpPr>
          <p:spPr bwMode="invGray">
            <a:xfrm>
              <a:off x="4293" y="2280"/>
              <a:ext cx="240" cy="99"/>
            </a:xfrm>
            <a:custGeom>
              <a:avLst/>
              <a:gdLst>
                <a:gd name="T0" fmla="*/ 0 w 240"/>
                <a:gd name="T1" fmla="*/ 99 h 99"/>
                <a:gd name="T2" fmla="*/ 24 w 240"/>
                <a:gd name="T3" fmla="*/ 81 h 99"/>
                <a:gd name="T4" fmla="*/ 99 w 240"/>
                <a:gd name="T5" fmla="*/ 84 h 99"/>
                <a:gd name="T6" fmla="*/ 150 w 240"/>
                <a:gd name="T7" fmla="*/ 60 h 99"/>
                <a:gd name="T8" fmla="*/ 204 w 240"/>
                <a:gd name="T9" fmla="*/ 54 h 99"/>
                <a:gd name="T10" fmla="*/ 225 w 240"/>
                <a:gd name="T11" fmla="*/ 33 h 99"/>
                <a:gd name="T12" fmla="*/ 237 w 240"/>
                <a:gd name="T13" fmla="*/ 18 h 99"/>
                <a:gd name="T14" fmla="*/ 240 w 240"/>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240"/>
                <a:gd name="T25" fmla="*/ 0 h 99"/>
                <a:gd name="T26" fmla="*/ 240 w 240"/>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0" h="99">
                  <a:moveTo>
                    <a:pt x="0" y="99"/>
                  </a:moveTo>
                  <a:cubicBezTo>
                    <a:pt x="7" y="89"/>
                    <a:pt x="12" y="85"/>
                    <a:pt x="24" y="81"/>
                  </a:cubicBezTo>
                  <a:cubicBezTo>
                    <a:pt x="58" y="85"/>
                    <a:pt x="62" y="87"/>
                    <a:pt x="99" y="84"/>
                  </a:cubicBezTo>
                  <a:cubicBezTo>
                    <a:pt x="120" y="70"/>
                    <a:pt x="123" y="63"/>
                    <a:pt x="150" y="60"/>
                  </a:cubicBezTo>
                  <a:cubicBezTo>
                    <a:pt x="180" y="62"/>
                    <a:pt x="184" y="67"/>
                    <a:pt x="204" y="54"/>
                  </a:cubicBezTo>
                  <a:cubicBezTo>
                    <a:pt x="209" y="40"/>
                    <a:pt x="210" y="37"/>
                    <a:pt x="225" y="33"/>
                  </a:cubicBezTo>
                  <a:cubicBezTo>
                    <a:pt x="235" y="26"/>
                    <a:pt x="234" y="29"/>
                    <a:pt x="237" y="18"/>
                  </a:cubicBezTo>
                  <a:cubicBezTo>
                    <a:pt x="238" y="12"/>
                    <a:pt x="240" y="0"/>
                    <a:pt x="240" y="0"/>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81970" name="Freeform 53"/>
          <p:cNvSpPr>
            <a:spLocks/>
          </p:cNvSpPr>
          <p:nvPr/>
        </p:nvSpPr>
        <p:spPr bwMode="auto">
          <a:xfrm>
            <a:off x="3182938" y="3214688"/>
            <a:ext cx="3790950" cy="1246187"/>
          </a:xfrm>
          <a:custGeom>
            <a:avLst/>
            <a:gdLst>
              <a:gd name="T0" fmla="*/ 0 w 2688"/>
              <a:gd name="T1" fmla="*/ 2147483647 h 891"/>
              <a:gd name="T2" fmla="*/ 2147483647 w 2688"/>
              <a:gd name="T3" fmla="*/ 2147483647 h 891"/>
              <a:gd name="T4" fmla="*/ 2147483647 w 2688"/>
              <a:gd name="T5" fmla="*/ 2147483647 h 891"/>
              <a:gd name="T6" fmla="*/ 2147483647 w 2688"/>
              <a:gd name="T7" fmla="*/ 2147483647 h 891"/>
              <a:gd name="T8" fmla="*/ 2147483647 w 2688"/>
              <a:gd name="T9" fmla="*/ 2147483647 h 891"/>
              <a:gd name="T10" fmla="*/ 2147483647 w 2688"/>
              <a:gd name="T11" fmla="*/ 2147483647 h 891"/>
              <a:gd name="T12" fmla="*/ 2147483647 w 2688"/>
              <a:gd name="T13" fmla="*/ 2147483647 h 891"/>
              <a:gd name="T14" fmla="*/ 2147483647 w 2688"/>
              <a:gd name="T15" fmla="*/ 2147483647 h 891"/>
              <a:gd name="T16" fmla="*/ 2147483647 w 2688"/>
              <a:gd name="T17" fmla="*/ 2147483647 h 891"/>
              <a:gd name="T18" fmla="*/ 2147483647 w 2688"/>
              <a:gd name="T19" fmla="*/ 2147483647 h 891"/>
              <a:gd name="T20" fmla="*/ 2147483647 w 2688"/>
              <a:gd name="T21" fmla="*/ 2147483647 h 891"/>
              <a:gd name="T22" fmla="*/ 2147483647 w 2688"/>
              <a:gd name="T23" fmla="*/ 2147483647 h 891"/>
              <a:gd name="T24" fmla="*/ 2147483647 w 2688"/>
              <a:gd name="T25" fmla="*/ 2147483647 h 891"/>
              <a:gd name="T26" fmla="*/ 2147483647 w 2688"/>
              <a:gd name="T27" fmla="*/ 2147483647 h 891"/>
              <a:gd name="T28" fmla="*/ 2147483647 w 2688"/>
              <a:gd name="T29" fmla="*/ 2147483647 h 891"/>
              <a:gd name="T30" fmla="*/ 2147483647 w 2688"/>
              <a:gd name="T31" fmla="*/ 2147483647 h 891"/>
              <a:gd name="T32" fmla="*/ 2147483647 w 2688"/>
              <a:gd name="T33" fmla="*/ 2147483647 h 891"/>
              <a:gd name="T34" fmla="*/ 2147483647 w 2688"/>
              <a:gd name="T35" fmla="*/ 2147483647 h 891"/>
              <a:gd name="T36" fmla="*/ 2147483647 w 2688"/>
              <a:gd name="T37" fmla="*/ 2147483647 h 891"/>
              <a:gd name="T38" fmla="*/ 2147483647 w 2688"/>
              <a:gd name="T39" fmla="*/ 2147483647 h 891"/>
              <a:gd name="T40" fmla="*/ 2147483647 w 2688"/>
              <a:gd name="T41" fmla="*/ 2147483647 h 891"/>
              <a:gd name="T42" fmla="*/ 2147483647 w 2688"/>
              <a:gd name="T43" fmla="*/ 2147483647 h 891"/>
              <a:gd name="T44" fmla="*/ 2147483647 w 2688"/>
              <a:gd name="T45" fmla="*/ 2147483647 h 891"/>
              <a:gd name="T46" fmla="*/ 2147483647 w 2688"/>
              <a:gd name="T47" fmla="*/ 2147483647 h 891"/>
              <a:gd name="T48" fmla="*/ 2147483647 w 2688"/>
              <a:gd name="T49" fmla="*/ 2147483647 h 891"/>
              <a:gd name="T50" fmla="*/ 2147483647 w 2688"/>
              <a:gd name="T51" fmla="*/ 2147483647 h 891"/>
              <a:gd name="T52" fmla="*/ 2147483647 w 2688"/>
              <a:gd name="T53" fmla="*/ 2147483647 h 891"/>
              <a:gd name="T54" fmla="*/ 2147483647 w 2688"/>
              <a:gd name="T55" fmla="*/ 2147483647 h 891"/>
              <a:gd name="T56" fmla="*/ 2147483647 w 2688"/>
              <a:gd name="T57" fmla="*/ 2147483647 h 891"/>
              <a:gd name="T58" fmla="*/ 2147483647 w 2688"/>
              <a:gd name="T59" fmla="*/ 2147483647 h 891"/>
              <a:gd name="T60" fmla="*/ 2147483647 w 2688"/>
              <a:gd name="T61" fmla="*/ 2147483647 h 891"/>
              <a:gd name="T62" fmla="*/ 2147483647 w 2688"/>
              <a:gd name="T63" fmla="*/ 2147483647 h 891"/>
              <a:gd name="T64" fmla="*/ 2147483647 w 2688"/>
              <a:gd name="T65" fmla="*/ 2147483647 h 891"/>
              <a:gd name="T66" fmla="*/ 2147483647 w 2688"/>
              <a:gd name="T67" fmla="*/ 2147483647 h 891"/>
              <a:gd name="T68" fmla="*/ 2147483647 w 2688"/>
              <a:gd name="T69" fmla="*/ 2147483647 h 891"/>
              <a:gd name="T70" fmla="*/ 2147483647 w 2688"/>
              <a:gd name="T71" fmla="*/ 2147483647 h 891"/>
              <a:gd name="T72" fmla="*/ 2147483647 w 2688"/>
              <a:gd name="T73" fmla="*/ 2147483647 h 891"/>
              <a:gd name="T74" fmla="*/ 2147483647 w 2688"/>
              <a:gd name="T75" fmla="*/ 2147483647 h 891"/>
              <a:gd name="T76" fmla="*/ 2147483647 w 2688"/>
              <a:gd name="T77" fmla="*/ 2147483647 h 891"/>
              <a:gd name="T78" fmla="*/ 2147483647 w 2688"/>
              <a:gd name="T79" fmla="*/ 2147483647 h 891"/>
              <a:gd name="T80" fmla="*/ 2147483647 w 2688"/>
              <a:gd name="T81" fmla="*/ 2147483647 h 89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688"/>
              <a:gd name="T124" fmla="*/ 0 h 891"/>
              <a:gd name="T125" fmla="*/ 2688 w 2688"/>
              <a:gd name="T126" fmla="*/ 891 h 891"/>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688" h="891">
                <a:moveTo>
                  <a:pt x="0" y="891"/>
                </a:moveTo>
                <a:cubicBezTo>
                  <a:pt x="39" y="887"/>
                  <a:pt x="75" y="874"/>
                  <a:pt x="114" y="870"/>
                </a:cubicBezTo>
                <a:cubicBezTo>
                  <a:pt x="157" y="856"/>
                  <a:pt x="182" y="854"/>
                  <a:pt x="231" y="852"/>
                </a:cubicBezTo>
                <a:cubicBezTo>
                  <a:pt x="275" y="841"/>
                  <a:pt x="309" y="839"/>
                  <a:pt x="357" y="837"/>
                </a:cubicBezTo>
                <a:cubicBezTo>
                  <a:pt x="399" y="823"/>
                  <a:pt x="435" y="818"/>
                  <a:pt x="480" y="816"/>
                </a:cubicBezTo>
                <a:cubicBezTo>
                  <a:pt x="512" y="811"/>
                  <a:pt x="540" y="804"/>
                  <a:pt x="573" y="801"/>
                </a:cubicBezTo>
                <a:cubicBezTo>
                  <a:pt x="602" y="782"/>
                  <a:pt x="623" y="791"/>
                  <a:pt x="666" y="789"/>
                </a:cubicBezTo>
                <a:cubicBezTo>
                  <a:pt x="712" y="774"/>
                  <a:pt x="701" y="780"/>
                  <a:pt x="774" y="777"/>
                </a:cubicBezTo>
                <a:cubicBezTo>
                  <a:pt x="793" y="771"/>
                  <a:pt x="814" y="768"/>
                  <a:pt x="834" y="765"/>
                </a:cubicBezTo>
                <a:cubicBezTo>
                  <a:pt x="856" y="751"/>
                  <a:pt x="880" y="752"/>
                  <a:pt x="906" y="750"/>
                </a:cubicBezTo>
                <a:cubicBezTo>
                  <a:pt x="916" y="747"/>
                  <a:pt x="933" y="735"/>
                  <a:pt x="933" y="735"/>
                </a:cubicBezTo>
                <a:cubicBezTo>
                  <a:pt x="945" y="717"/>
                  <a:pt x="967" y="715"/>
                  <a:pt x="975" y="690"/>
                </a:cubicBezTo>
                <a:cubicBezTo>
                  <a:pt x="976" y="677"/>
                  <a:pt x="988" y="603"/>
                  <a:pt x="1002" y="591"/>
                </a:cubicBezTo>
                <a:cubicBezTo>
                  <a:pt x="1016" y="579"/>
                  <a:pt x="1035" y="570"/>
                  <a:pt x="1053" y="564"/>
                </a:cubicBezTo>
                <a:cubicBezTo>
                  <a:pt x="1081" y="536"/>
                  <a:pt x="1114" y="541"/>
                  <a:pt x="1152" y="537"/>
                </a:cubicBezTo>
                <a:cubicBezTo>
                  <a:pt x="1188" y="525"/>
                  <a:pt x="1210" y="524"/>
                  <a:pt x="1254" y="522"/>
                </a:cubicBezTo>
                <a:cubicBezTo>
                  <a:pt x="1285" y="517"/>
                  <a:pt x="1312" y="517"/>
                  <a:pt x="1341" y="507"/>
                </a:cubicBezTo>
                <a:cubicBezTo>
                  <a:pt x="1370" y="497"/>
                  <a:pt x="1398" y="495"/>
                  <a:pt x="1428" y="492"/>
                </a:cubicBezTo>
                <a:cubicBezTo>
                  <a:pt x="1463" y="489"/>
                  <a:pt x="1518" y="474"/>
                  <a:pt x="1548" y="471"/>
                </a:cubicBezTo>
                <a:cubicBezTo>
                  <a:pt x="1578" y="468"/>
                  <a:pt x="1586" y="476"/>
                  <a:pt x="1608" y="474"/>
                </a:cubicBezTo>
                <a:cubicBezTo>
                  <a:pt x="1630" y="470"/>
                  <a:pt x="1657" y="466"/>
                  <a:pt x="1677" y="456"/>
                </a:cubicBezTo>
                <a:cubicBezTo>
                  <a:pt x="1700" y="444"/>
                  <a:pt x="1721" y="439"/>
                  <a:pt x="1746" y="435"/>
                </a:cubicBezTo>
                <a:cubicBezTo>
                  <a:pt x="1800" y="417"/>
                  <a:pt x="1852" y="399"/>
                  <a:pt x="1905" y="381"/>
                </a:cubicBezTo>
                <a:cubicBezTo>
                  <a:pt x="1913" y="369"/>
                  <a:pt x="1919" y="372"/>
                  <a:pt x="1929" y="363"/>
                </a:cubicBezTo>
                <a:cubicBezTo>
                  <a:pt x="1935" y="357"/>
                  <a:pt x="1947" y="345"/>
                  <a:pt x="1947" y="345"/>
                </a:cubicBezTo>
                <a:cubicBezTo>
                  <a:pt x="1952" y="319"/>
                  <a:pt x="1964" y="286"/>
                  <a:pt x="1983" y="267"/>
                </a:cubicBezTo>
                <a:cubicBezTo>
                  <a:pt x="1999" y="251"/>
                  <a:pt x="2037" y="246"/>
                  <a:pt x="2058" y="243"/>
                </a:cubicBezTo>
                <a:cubicBezTo>
                  <a:pt x="2071" y="239"/>
                  <a:pt x="2081" y="223"/>
                  <a:pt x="2094" y="222"/>
                </a:cubicBezTo>
                <a:cubicBezTo>
                  <a:pt x="2110" y="220"/>
                  <a:pt x="2126" y="220"/>
                  <a:pt x="2142" y="219"/>
                </a:cubicBezTo>
                <a:cubicBezTo>
                  <a:pt x="2159" y="216"/>
                  <a:pt x="2177" y="203"/>
                  <a:pt x="2187" y="198"/>
                </a:cubicBezTo>
                <a:cubicBezTo>
                  <a:pt x="2191" y="193"/>
                  <a:pt x="2200" y="192"/>
                  <a:pt x="2202" y="186"/>
                </a:cubicBezTo>
                <a:cubicBezTo>
                  <a:pt x="2206" y="175"/>
                  <a:pt x="2218" y="170"/>
                  <a:pt x="2226" y="165"/>
                </a:cubicBezTo>
                <a:cubicBezTo>
                  <a:pt x="2250" y="149"/>
                  <a:pt x="2271" y="152"/>
                  <a:pt x="2301" y="150"/>
                </a:cubicBezTo>
                <a:cubicBezTo>
                  <a:pt x="2314" y="146"/>
                  <a:pt x="2328" y="131"/>
                  <a:pt x="2340" y="129"/>
                </a:cubicBezTo>
                <a:cubicBezTo>
                  <a:pt x="2356" y="126"/>
                  <a:pt x="2372" y="127"/>
                  <a:pt x="2388" y="126"/>
                </a:cubicBezTo>
                <a:cubicBezTo>
                  <a:pt x="2402" y="116"/>
                  <a:pt x="2394" y="121"/>
                  <a:pt x="2415" y="114"/>
                </a:cubicBezTo>
                <a:cubicBezTo>
                  <a:pt x="2418" y="113"/>
                  <a:pt x="2424" y="111"/>
                  <a:pt x="2424" y="111"/>
                </a:cubicBezTo>
                <a:cubicBezTo>
                  <a:pt x="2434" y="101"/>
                  <a:pt x="2471" y="49"/>
                  <a:pt x="2481" y="48"/>
                </a:cubicBezTo>
                <a:cubicBezTo>
                  <a:pt x="2507" y="45"/>
                  <a:pt x="2533" y="46"/>
                  <a:pt x="2559" y="45"/>
                </a:cubicBezTo>
                <a:cubicBezTo>
                  <a:pt x="2593" y="34"/>
                  <a:pt x="2628" y="27"/>
                  <a:pt x="2664" y="21"/>
                </a:cubicBezTo>
                <a:cubicBezTo>
                  <a:pt x="2671" y="12"/>
                  <a:pt x="2676" y="0"/>
                  <a:pt x="2688" y="6"/>
                </a:cubicBezTo>
              </a:path>
            </a:pathLst>
          </a:custGeom>
          <a:noFill/>
          <a:ln w="28575">
            <a:solidFill>
              <a:srgbClr val="FF6600"/>
            </a:solidFill>
            <a:round/>
            <a:headEnd/>
            <a:tailEnd/>
          </a:ln>
          <a:extLst>
            <a:ext uri="{909E8E84-426E-40DD-AFC4-6F175D3DCCD1}">
              <a14:hiddenFill xmlns:a14="http://schemas.microsoft.com/office/drawing/2010/main">
                <a:solidFill>
                  <a:srgbClr val="FFFFFF"/>
                </a:solidFill>
              </a14:hiddenFill>
            </a:ext>
          </a:extLst>
        </p:spPr>
        <p:txBody>
          <a:bodyPr lIns="91430" tIns="45716" rIns="91430" bIns="45716"/>
          <a:lstStyle/>
          <a:p>
            <a:endParaRPr lang="en-US"/>
          </a:p>
        </p:txBody>
      </p:sp>
      <p:graphicFrame>
        <p:nvGraphicFramePr>
          <p:cNvPr id="55" name="Group 104"/>
          <p:cNvGraphicFramePr>
            <a:graphicFrameLocks noGrp="1"/>
          </p:cNvGraphicFramePr>
          <p:nvPr/>
        </p:nvGraphicFramePr>
        <p:xfrm>
          <a:off x="940190" y="5008563"/>
          <a:ext cx="7558087" cy="1492252"/>
        </p:xfrm>
        <a:graphic>
          <a:graphicData uri="http://schemas.openxmlformats.org/drawingml/2006/table">
            <a:tbl>
              <a:tblPr firstRow="1" bandRow="1">
                <a:tableStyleId>{284E427A-3D55-4303-BF80-6455036E1DE7}</a:tableStyleId>
              </a:tblPr>
              <a:tblGrid>
                <a:gridCol w="2671762">
                  <a:extLst>
                    <a:ext uri="{9D8B030D-6E8A-4147-A177-3AD203B41FA5}"/>
                  </a:extLst>
                </a:gridCol>
                <a:gridCol w="1462088">
                  <a:extLst>
                    <a:ext uri="{9D8B030D-6E8A-4147-A177-3AD203B41FA5}"/>
                  </a:extLst>
                </a:gridCol>
                <a:gridCol w="1462087">
                  <a:extLst>
                    <a:ext uri="{9D8B030D-6E8A-4147-A177-3AD203B41FA5}"/>
                  </a:extLst>
                </a:gridCol>
                <a:gridCol w="1039813">
                  <a:extLst>
                    <a:ext uri="{9D8B030D-6E8A-4147-A177-3AD203B41FA5}"/>
                  </a:extLst>
                </a:gridCol>
                <a:gridCol w="922337">
                  <a:extLst>
                    <a:ext uri="{9D8B030D-6E8A-4147-A177-3AD203B41FA5}"/>
                  </a:extLst>
                </a:gridCol>
              </a:tblGrid>
              <a:tr h="449263">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endParaRPr kumimoji="0" lang="en-GB" sz="1400" b="0" i="0" u="none" strike="noStrike" cap="none" normalizeH="0" baseline="0" dirty="0">
                        <a:ln>
                          <a:noFill/>
                        </a:ln>
                        <a:solidFill>
                          <a:schemeClr val="tx1"/>
                        </a:solidFill>
                        <a:effectLst/>
                        <a:latin typeface="Arial"/>
                        <a:ea typeface="MS Mincho" pitchFamily="49" charset="-128"/>
                        <a:cs typeface="Arial"/>
                      </a:endParaRPr>
                    </a:p>
                  </a:txBody>
                  <a:tcPr horzOverflow="overflow"/>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400" u="none" strike="noStrike" cap="none" normalizeH="0" baseline="0" dirty="0">
                          <a:ln>
                            <a:noFill/>
                          </a:ln>
                          <a:effectLst/>
                          <a:latin typeface="Arial"/>
                          <a:cs typeface="Arial"/>
                        </a:rPr>
                        <a:t>Intensive</a:t>
                      </a:r>
                      <a:endParaRPr kumimoji="0" lang="en-US" sz="1400" b="0" i="0" u="none" strike="noStrike" cap="none" normalizeH="0" baseline="0" dirty="0">
                        <a:ln>
                          <a:noFill/>
                        </a:ln>
                        <a:solidFill>
                          <a:srgbClr val="FFFF99"/>
                        </a:solidFill>
                        <a:effectLst/>
                        <a:latin typeface="Arial"/>
                        <a:ea typeface="MS Mincho" pitchFamily="49" charset="-128"/>
                        <a:cs typeface="Arial"/>
                      </a:endParaRPr>
                    </a:p>
                  </a:txBody>
                  <a:tcPr anchor="ctr" horzOverflow="overflow"/>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400" u="none" strike="noStrike" cap="none" normalizeH="0" baseline="0" dirty="0">
                          <a:ln>
                            <a:noFill/>
                          </a:ln>
                          <a:effectLst/>
                          <a:latin typeface="Arial"/>
                          <a:cs typeface="Arial"/>
                        </a:rPr>
                        <a:t>Standard</a:t>
                      </a:r>
                      <a:endParaRPr kumimoji="0" lang="en-US" sz="1400" b="0" i="0" u="none" strike="noStrike" cap="none" normalizeH="0" baseline="30000" dirty="0">
                        <a:ln>
                          <a:noFill/>
                        </a:ln>
                        <a:solidFill>
                          <a:srgbClr val="FFFF99"/>
                        </a:solidFill>
                        <a:effectLst/>
                        <a:latin typeface="Arial"/>
                        <a:ea typeface="MS Mincho" pitchFamily="49" charset="-128"/>
                        <a:cs typeface="Arial"/>
                      </a:endParaRPr>
                    </a:p>
                  </a:txBody>
                  <a:tcPr anchor="ctr" horzOverflow="overflow"/>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400" u="none" strike="noStrike" cap="none" normalizeH="0" baseline="0" dirty="0">
                          <a:ln>
                            <a:noFill/>
                          </a:ln>
                          <a:effectLst/>
                          <a:latin typeface="Arial"/>
                          <a:cs typeface="Arial"/>
                        </a:rPr>
                        <a:t>HR</a:t>
                      </a:r>
                      <a:endParaRPr kumimoji="0" lang="en-US" sz="1400" b="0" i="0" u="none" strike="noStrike" cap="none" normalizeH="0" baseline="0" dirty="0">
                        <a:ln>
                          <a:noFill/>
                        </a:ln>
                        <a:solidFill>
                          <a:srgbClr val="FFFF99"/>
                        </a:solidFill>
                        <a:effectLst/>
                        <a:latin typeface="Arial"/>
                        <a:ea typeface="MS Mincho" pitchFamily="49" charset="-128"/>
                        <a:cs typeface="Arial"/>
                      </a:endParaRPr>
                    </a:p>
                  </a:txBody>
                  <a:tcPr anchor="ctr" horzOverflow="overflow"/>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400" u="none" strike="noStrike" cap="none" normalizeH="0" baseline="0" dirty="0">
                          <a:ln>
                            <a:noFill/>
                          </a:ln>
                          <a:effectLst/>
                          <a:latin typeface="Arial"/>
                          <a:cs typeface="Arial"/>
                        </a:rPr>
                        <a:t>p</a:t>
                      </a:r>
                      <a:endParaRPr kumimoji="0" lang="en-US" sz="1400" b="0" i="0" u="none" strike="noStrike" cap="none" normalizeH="0" baseline="0" dirty="0">
                        <a:ln>
                          <a:noFill/>
                        </a:ln>
                        <a:solidFill>
                          <a:srgbClr val="FFFF99"/>
                        </a:solidFill>
                        <a:effectLst/>
                        <a:latin typeface="Arial"/>
                        <a:ea typeface="MS Mincho" pitchFamily="49" charset="-128"/>
                        <a:cs typeface="Arial"/>
                      </a:endParaRPr>
                    </a:p>
                  </a:txBody>
                  <a:tcPr anchor="ctr" horzOverflow="overflow"/>
                </a:tc>
                <a:extLst>
                  <a:ext uri="{0D108BD9-81ED-4DB2-BD59-A6C34878D82A}"/>
                </a:extLst>
              </a:tr>
              <a:tr h="347663">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400" u="none" strike="noStrike" cap="none" normalizeH="0" baseline="0" dirty="0">
                          <a:ln>
                            <a:noFill/>
                          </a:ln>
                          <a:effectLst/>
                          <a:latin typeface="Arial"/>
                          <a:cs typeface="Arial"/>
                        </a:rPr>
                        <a:t>Nephropathy/retinopathy (%)</a:t>
                      </a:r>
                      <a:endParaRPr kumimoji="0" lang="en-US" sz="1400" b="0" i="0" u="none" strike="noStrike" cap="none" normalizeH="0" baseline="0" dirty="0">
                        <a:ln>
                          <a:noFill/>
                        </a:ln>
                        <a:solidFill>
                          <a:srgbClr val="FFFF00"/>
                        </a:solidFill>
                        <a:effectLst/>
                        <a:latin typeface="Arial"/>
                        <a:ea typeface="MS Mincho" pitchFamily="49" charset="-128"/>
                        <a:cs typeface="Arial"/>
                      </a:endParaRPr>
                    </a:p>
                  </a:txBody>
                  <a:tcPr horzOverflow="overflow"/>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400" u="none" strike="noStrike" cap="none" normalizeH="0" baseline="0" dirty="0">
                          <a:ln>
                            <a:noFill/>
                          </a:ln>
                          <a:effectLst/>
                          <a:latin typeface="Arial"/>
                          <a:cs typeface="Arial"/>
                        </a:rPr>
                        <a:t>9.4</a:t>
                      </a:r>
                      <a:endParaRPr kumimoji="0" lang="en-US" sz="1400" b="0" i="0" u="none" strike="noStrike" cap="none" normalizeH="0" baseline="0" dirty="0">
                        <a:ln>
                          <a:noFill/>
                        </a:ln>
                        <a:solidFill>
                          <a:srgbClr val="FFFF00"/>
                        </a:solidFill>
                        <a:effectLst/>
                        <a:latin typeface="Arial"/>
                        <a:ea typeface="MS Mincho" pitchFamily="49" charset="-128"/>
                        <a:cs typeface="Arial"/>
                      </a:endParaRPr>
                    </a:p>
                  </a:txBody>
                  <a:tcPr horzOverflow="overflow"/>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400" u="none" strike="noStrike" cap="none" normalizeH="0" baseline="0">
                          <a:ln>
                            <a:noFill/>
                          </a:ln>
                          <a:effectLst/>
                          <a:latin typeface="Arial"/>
                          <a:cs typeface="Arial"/>
                        </a:rPr>
                        <a:t>10.9</a:t>
                      </a:r>
                      <a:endParaRPr kumimoji="0" lang="en-US" sz="1400" b="0" i="0" u="none" strike="noStrike" cap="none" normalizeH="0" baseline="0">
                        <a:ln>
                          <a:noFill/>
                        </a:ln>
                        <a:solidFill>
                          <a:srgbClr val="FFFF00"/>
                        </a:solidFill>
                        <a:effectLst/>
                        <a:latin typeface="Arial"/>
                        <a:ea typeface="MS Mincho" pitchFamily="49" charset="-128"/>
                        <a:cs typeface="Arial"/>
                      </a:endParaRPr>
                    </a:p>
                  </a:txBody>
                  <a:tcPr horzOverflow="overflow"/>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400" u="none" strike="noStrike" cap="none" normalizeH="0" baseline="0">
                          <a:ln>
                            <a:noFill/>
                          </a:ln>
                          <a:effectLst/>
                          <a:latin typeface="Arial"/>
                          <a:cs typeface="Arial"/>
                        </a:rPr>
                        <a:t>0.86</a:t>
                      </a:r>
                      <a:endParaRPr kumimoji="0" lang="en-US" sz="1400" b="0" i="0" u="none" strike="noStrike" cap="none" normalizeH="0" baseline="0">
                        <a:ln>
                          <a:noFill/>
                        </a:ln>
                        <a:solidFill>
                          <a:srgbClr val="FFFF00"/>
                        </a:solidFill>
                        <a:effectLst/>
                        <a:latin typeface="Arial"/>
                        <a:ea typeface="MS Mincho" pitchFamily="49" charset="-128"/>
                        <a:cs typeface="Arial"/>
                      </a:endParaRPr>
                    </a:p>
                  </a:txBody>
                  <a:tcPr horzOverflow="overflow"/>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400" u="none" strike="noStrike" cap="none" normalizeH="0" baseline="0" dirty="0">
                          <a:ln>
                            <a:noFill/>
                          </a:ln>
                          <a:effectLst/>
                          <a:latin typeface="Arial"/>
                          <a:cs typeface="Arial"/>
                        </a:rPr>
                        <a:t>0.01</a:t>
                      </a:r>
                      <a:endParaRPr kumimoji="0" lang="en-US" sz="1400" b="0" i="0" u="none" strike="noStrike" cap="none" normalizeH="0" baseline="0" dirty="0">
                        <a:ln>
                          <a:noFill/>
                        </a:ln>
                        <a:solidFill>
                          <a:srgbClr val="FFFF00"/>
                        </a:solidFill>
                        <a:effectLst/>
                        <a:latin typeface="Arial"/>
                        <a:ea typeface="MS Mincho" pitchFamily="49" charset="-128"/>
                        <a:cs typeface="Arial"/>
                      </a:endParaRPr>
                    </a:p>
                  </a:txBody>
                  <a:tcPr horzOverflow="overflow"/>
                </a:tc>
                <a:extLst>
                  <a:ext uri="{0D108BD9-81ED-4DB2-BD59-A6C34878D82A}"/>
                </a:extLst>
              </a:tr>
              <a:tr h="347663">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400" u="none" strike="noStrike" cap="none" normalizeH="0" baseline="0" dirty="0">
                          <a:ln>
                            <a:noFill/>
                          </a:ln>
                          <a:effectLst/>
                          <a:latin typeface="Arial"/>
                          <a:cs typeface="Arial"/>
                        </a:rPr>
                        <a:t>Nephropathy (%)</a:t>
                      </a:r>
                      <a:endParaRPr kumimoji="0" lang="en-US" sz="1400" b="0" i="0" u="none" strike="noStrike" cap="none" normalizeH="0" baseline="0" dirty="0">
                        <a:ln>
                          <a:noFill/>
                        </a:ln>
                        <a:solidFill>
                          <a:srgbClr val="FFFF00"/>
                        </a:solidFill>
                        <a:effectLst/>
                        <a:latin typeface="Arial"/>
                        <a:ea typeface="MS Mincho" pitchFamily="49" charset="-128"/>
                        <a:cs typeface="Arial"/>
                      </a:endParaRPr>
                    </a:p>
                  </a:txBody>
                  <a:tcPr horzOverflow="overflow"/>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400" u="none" strike="noStrike" cap="none" normalizeH="0" baseline="0" dirty="0">
                          <a:ln>
                            <a:noFill/>
                          </a:ln>
                          <a:effectLst/>
                          <a:latin typeface="Arial"/>
                          <a:cs typeface="Arial"/>
                        </a:rPr>
                        <a:t>4.1</a:t>
                      </a:r>
                      <a:endParaRPr kumimoji="0" lang="en-US" sz="1400" b="0" i="0" u="none" strike="noStrike" cap="none" normalizeH="0" baseline="0" dirty="0">
                        <a:ln>
                          <a:noFill/>
                        </a:ln>
                        <a:solidFill>
                          <a:srgbClr val="FFFF00"/>
                        </a:solidFill>
                        <a:effectLst/>
                        <a:latin typeface="Arial"/>
                        <a:ea typeface="MS Mincho" pitchFamily="49" charset="-128"/>
                        <a:cs typeface="Arial"/>
                      </a:endParaRPr>
                    </a:p>
                  </a:txBody>
                  <a:tcPr horzOverflow="overflow"/>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400" u="none" strike="noStrike" cap="none" normalizeH="0" baseline="0" dirty="0">
                          <a:ln>
                            <a:noFill/>
                          </a:ln>
                          <a:effectLst/>
                          <a:latin typeface="Arial"/>
                          <a:cs typeface="Arial"/>
                        </a:rPr>
                        <a:t>5.2</a:t>
                      </a:r>
                      <a:endParaRPr kumimoji="0" lang="en-GB" sz="1400" b="0" i="0" u="none" strike="noStrike" cap="none" normalizeH="0" baseline="0" dirty="0">
                        <a:ln>
                          <a:noFill/>
                        </a:ln>
                        <a:solidFill>
                          <a:srgbClr val="FFFF00"/>
                        </a:solidFill>
                        <a:effectLst/>
                        <a:latin typeface="Arial"/>
                        <a:ea typeface="MS Mincho" pitchFamily="49" charset="-128"/>
                        <a:cs typeface="Arial"/>
                      </a:endParaRPr>
                    </a:p>
                  </a:txBody>
                  <a:tcPr horzOverflow="overflow"/>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400" u="none" strike="noStrike" cap="none" normalizeH="0" baseline="0" dirty="0">
                          <a:ln>
                            <a:noFill/>
                          </a:ln>
                          <a:effectLst/>
                          <a:latin typeface="Arial"/>
                          <a:cs typeface="Arial"/>
                        </a:rPr>
                        <a:t>0.79</a:t>
                      </a:r>
                      <a:endParaRPr kumimoji="0" lang="en-GB" sz="1400" b="0" i="0" u="none" strike="noStrike" cap="none" normalizeH="0" baseline="0" dirty="0">
                        <a:ln>
                          <a:noFill/>
                        </a:ln>
                        <a:solidFill>
                          <a:srgbClr val="FFFF00"/>
                        </a:solidFill>
                        <a:effectLst/>
                        <a:latin typeface="Arial"/>
                        <a:ea typeface="MS Mincho" pitchFamily="49" charset="-128"/>
                        <a:cs typeface="Arial"/>
                      </a:endParaRPr>
                    </a:p>
                  </a:txBody>
                  <a:tcPr horzOverflow="overflow"/>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400" u="none" strike="noStrike" cap="none" normalizeH="0" baseline="0" dirty="0">
                          <a:ln>
                            <a:noFill/>
                          </a:ln>
                          <a:effectLst/>
                          <a:latin typeface="Arial"/>
                          <a:cs typeface="Arial"/>
                        </a:rPr>
                        <a:t>0.006</a:t>
                      </a:r>
                      <a:endParaRPr kumimoji="0" lang="en-GB" sz="1400" b="0" i="0" u="none" strike="noStrike" cap="none" normalizeH="0" baseline="0" dirty="0">
                        <a:ln>
                          <a:noFill/>
                        </a:ln>
                        <a:solidFill>
                          <a:srgbClr val="FFFF00"/>
                        </a:solidFill>
                        <a:effectLst/>
                        <a:latin typeface="Arial"/>
                        <a:ea typeface="MS Mincho" pitchFamily="49" charset="-128"/>
                        <a:cs typeface="Arial"/>
                      </a:endParaRPr>
                    </a:p>
                  </a:txBody>
                  <a:tcPr horzOverflow="overflow"/>
                </a:tc>
                <a:extLst>
                  <a:ext uri="{0D108BD9-81ED-4DB2-BD59-A6C34878D82A}"/>
                </a:extLst>
              </a:tr>
              <a:tr h="347663">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400" u="none" strike="noStrike" cap="none" normalizeH="0" baseline="0" dirty="0">
                          <a:ln>
                            <a:noFill/>
                          </a:ln>
                          <a:effectLst/>
                          <a:latin typeface="Arial"/>
                          <a:cs typeface="Arial"/>
                        </a:rPr>
                        <a:t>Retinopathy (%)</a:t>
                      </a:r>
                      <a:endParaRPr kumimoji="0" lang="en-US" sz="1400" b="0" i="0" u="none" strike="noStrike" cap="none" normalizeH="0" baseline="0" dirty="0">
                        <a:ln>
                          <a:noFill/>
                        </a:ln>
                        <a:solidFill>
                          <a:srgbClr val="FFFF99"/>
                        </a:solidFill>
                        <a:effectLst/>
                        <a:latin typeface="Arial"/>
                        <a:ea typeface="MS Mincho" pitchFamily="49" charset="-128"/>
                        <a:cs typeface="Arial"/>
                      </a:endParaRPr>
                    </a:p>
                  </a:txBody>
                  <a:tcPr horzOverflow="overflow"/>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400" u="none" strike="noStrike" cap="none" normalizeH="0" baseline="0">
                          <a:ln>
                            <a:noFill/>
                          </a:ln>
                          <a:effectLst/>
                          <a:latin typeface="Arial"/>
                          <a:cs typeface="Arial"/>
                        </a:rPr>
                        <a:t>6.0</a:t>
                      </a:r>
                      <a:endParaRPr kumimoji="0" lang="en-US" sz="1400" b="0" i="0" u="none" strike="noStrike" cap="none" normalizeH="0" baseline="0">
                        <a:ln>
                          <a:noFill/>
                        </a:ln>
                        <a:solidFill>
                          <a:schemeClr val="bg1"/>
                        </a:solidFill>
                        <a:effectLst/>
                        <a:latin typeface="Arial"/>
                        <a:ea typeface="MS Mincho" pitchFamily="49" charset="-128"/>
                        <a:cs typeface="Arial"/>
                      </a:endParaRPr>
                    </a:p>
                  </a:txBody>
                  <a:tcPr horzOverflow="overflow"/>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400" u="none" strike="noStrike" cap="none" normalizeH="0" baseline="0" dirty="0">
                          <a:ln>
                            <a:noFill/>
                          </a:ln>
                          <a:effectLst/>
                          <a:latin typeface="Arial"/>
                          <a:cs typeface="Arial"/>
                        </a:rPr>
                        <a:t>6.3 </a:t>
                      </a:r>
                      <a:endParaRPr kumimoji="0" lang="en-US" sz="1400" b="0" i="0" u="none" strike="noStrike" cap="none" normalizeH="0" baseline="0" dirty="0">
                        <a:ln>
                          <a:noFill/>
                        </a:ln>
                        <a:solidFill>
                          <a:schemeClr val="bg1"/>
                        </a:solidFill>
                        <a:effectLst/>
                        <a:latin typeface="Arial"/>
                        <a:ea typeface="MS Mincho" pitchFamily="49" charset="-128"/>
                        <a:cs typeface="Arial"/>
                      </a:endParaRPr>
                    </a:p>
                  </a:txBody>
                  <a:tcPr horzOverflow="overflow"/>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400" u="none" strike="noStrike" cap="none" normalizeH="0" baseline="0">
                          <a:ln>
                            <a:noFill/>
                          </a:ln>
                          <a:effectLst/>
                          <a:latin typeface="Arial"/>
                          <a:cs typeface="Arial"/>
                        </a:rPr>
                        <a:t>0.95</a:t>
                      </a:r>
                      <a:endParaRPr kumimoji="0" lang="en-US" sz="1400" b="0" i="0" u="none" strike="noStrike" cap="none" normalizeH="0" baseline="0">
                        <a:ln>
                          <a:noFill/>
                        </a:ln>
                        <a:solidFill>
                          <a:schemeClr val="bg1"/>
                        </a:solidFill>
                        <a:effectLst/>
                        <a:latin typeface="Arial"/>
                        <a:ea typeface="MS Mincho" pitchFamily="49" charset="-128"/>
                        <a:cs typeface="Arial"/>
                      </a:endParaRPr>
                    </a:p>
                  </a:txBody>
                  <a:tcPr horzOverflow="overflow"/>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400" u="none" strike="noStrike" cap="none" normalizeH="0" baseline="0" dirty="0">
                          <a:ln>
                            <a:noFill/>
                          </a:ln>
                          <a:effectLst/>
                          <a:latin typeface="Arial"/>
                          <a:cs typeface="Arial"/>
                        </a:rPr>
                        <a:t>NS</a:t>
                      </a:r>
                      <a:endParaRPr kumimoji="0" lang="en-US" sz="1400" b="0" i="0" u="none" strike="noStrike" cap="none" normalizeH="0" baseline="0" dirty="0">
                        <a:ln>
                          <a:noFill/>
                        </a:ln>
                        <a:solidFill>
                          <a:schemeClr val="bg1"/>
                        </a:solidFill>
                        <a:effectLst/>
                        <a:latin typeface="Arial"/>
                        <a:ea typeface="MS Mincho" pitchFamily="49" charset="-128"/>
                        <a:cs typeface="Arial"/>
                      </a:endParaRPr>
                    </a:p>
                  </a:txBody>
                  <a:tcPr horzOverflow="overflow"/>
                </a:tc>
                <a:extLst>
                  <a:ext uri="{0D108BD9-81ED-4DB2-BD59-A6C34878D82A}"/>
                </a:extLst>
              </a:tr>
            </a:tbl>
          </a:graphicData>
        </a:graphic>
      </p:graphicFrame>
      <p:sp>
        <p:nvSpPr>
          <p:cNvPr id="81972" name="TextBox 4"/>
          <p:cNvSpPr txBox="1">
            <a:spLocks noChangeArrowheads="1"/>
          </p:cNvSpPr>
          <p:nvPr/>
        </p:nvSpPr>
        <p:spPr bwMode="auto">
          <a:xfrm>
            <a:off x="71438" y="6448425"/>
            <a:ext cx="63579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6" rIns="91430" bIns="45716">
            <a:spAutoFit/>
          </a:bodyPr>
          <a:lstStyle>
            <a:lvl1pPr marL="227013" indent="-227013" defTabSz="912813" eaLnBrk="0" hangingPunct="0">
              <a:defRPr sz="2400">
                <a:solidFill>
                  <a:schemeClr val="tx1"/>
                </a:solidFill>
                <a:latin typeface="Calibri" charset="0"/>
                <a:ea typeface="MS PGothic" charset="0"/>
                <a:cs typeface="MS PGothic" charset="0"/>
              </a:defRPr>
            </a:lvl1pPr>
            <a:lvl2pPr marL="742950" indent="-285750" defTabSz="912813" eaLnBrk="0" hangingPunct="0">
              <a:defRPr sz="2400">
                <a:solidFill>
                  <a:schemeClr val="tx1"/>
                </a:solidFill>
                <a:latin typeface="Calibri" charset="0"/>
                <a:ea typeface="MS PGothic" charset="0"/>
                <a:cs typeface="MS PGothic" charset="0"/>
              </a:defRPr>
            </a:lvl2pPr>
            <a:lvl3pPr marL="1143000" indent="-228600" defTabSz="912813" eaLnBrk="0" hangingPunct="0">
              <a:defRPr sz="2400">
                <a:solidFill>
                  <a:schemeClr val="tx1"/>
                </a:solidFill>
                <a:latin typeface="Calibri" charset="0"/>
                <a:ea typeface="MS PGothic" charset="0"/>
                <a:cs typeface="MS PGothic" charset="0"/>
              </a:defRPr>
            </a:lvl3pPr>
            <a:lvl4pPr marL="1600200" indent="-228600" defTabSz="912813" eaLnBrk="0" hangingPunct="0">
              <a:defRPr sz="2400">
                <a:solidFill>
                  <a:schemeClr val="tx1"/>
                </a:solidFill>
                <a:latin typeface="Calibri" charset="0"/>
                <a:ea typeface="MS PGothic" charset="0"/>
                <a:cs typeface="MS PGothic" charset="0"/>
              </a:defRPr>
            </a:lvl4pPr>
            <a:lvl5pPr marL="2057400" indent="-228600" defTabSz="912813" eaLnBrk="0" hangingPunct="0">
              <a:defRPr sz="2400">
                <a:solidFill>
                  <a:schemeClr val="tx1"/>
                </a:solidFill>
                <a:latin typeface="Calibri" charset="0"/>
                <a:ea typeface="MS PGothic" charset="0"/>
                <a:cs typeface="MS PGothic" charset="0"/>
              </a:defRPr>
            </a:lvl5pPr>
            <a:lvl6pPr marL="25146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n-CA" sz="800">
                <a:solidFill>
                  <a:srgbClr val="FFFFFF"/>
                </a:solidFill>
                <a:latin typeface="Arial" charset="0"/>
              </a:rPr>
              <a:t>Adapted from:</a:t>
            </a:r>
          </a:p>
          <a:p>
            <a:r>
              <a:rPr lang="en-CA" sz="800">
                <a:solidFill>
                  <a:srgbClr val="FFFFFF"/>
                </a:solidFill>
                <a:latin typeface="Arial" charset="0"/>
              </a:rPr>
              <a:t>ADVANCE Collaborative Group. </a:t>
            </a:r>
            <a:r>
              <a:rPr lang="en-CA" sz="800" i="1">
                <a:solidFill>
                  <a:srgbClr val="FFFFFF"/>
                </a:solidFill>
                <a:latin typeface="Arial" charset="0"/>
              </a:rPr>
              <a:t>N Engl J Med </a:t>
            </a:r>
            <a:r>
              <a:rPr lang="en-CA" sz="800">
                <a:solidFill>
                  <a:srgbClr val="FFFFFF"/>
                </a:solidFill>
                <a:latin typeface="Arial" charset="0"/>
              </a:rPr>
              <a:t>2008;358:2560-72.</a:t>
            </a:r>
          </a:p>
        </p:txBody>
      </p:sp>
      <p:sp>
        <p:nvSpPr>
          <p:cNvPr id="56" name="Rectangle 55"/>
          <p:cNvSpPr>
            <a:spLocks noChangeArrowheads="1"/>
          </p:cNvSpPr>
          <p:nvPr/>
        </p:nvSpPr>
        <p:spPr bwMode="auto">
          <a:xfrm>
            <a:off x="914400" y="5791200"/>
            <a:ext cx="7620000" cy="381000"/>
          </a:xfrm>
          <a:prstGeom prst="rect">
            <a:avLst/>
          </a:pr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91430" tIns="45716" rIns="91430" bIns="45716"/>
          <a:lstStyle/>
          <a:p>
            <a:pPr defTabSz="912813" eaLnBrk="0" hangingPunct="0"/>
            <a:endParaRPr lang="en-CA">
              <a:solidFill>
                <a:srgbClr val="000000"/>
              </a:solidFill>
              <a:latin typeface="Arial" charset="0"/>
            </a:endParaRPr>
          </a:p>
        </p:txBody>
      </p:sp>
      <p:sp>
        <p:nvSpPr>
          <p:cNvPr id="81974" name="Text Box 12"/>
          <p:cNvSpPr txBox="1">
            <a:spLocks noChangeArrowheads="1"/>
          </p:cNvSpPr>
          <p:nvPr/>
        </p:nvSpPr>
        <p:spPr bwMode="auto">
          <a:xfrm>
            <a:off x="76200" y="6519863"/>
            <a:ext cx="6400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9" rIns="91416" bIns="45709">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a:spcBef>
                <a:spcPct val="50000"/>
              </a:spcBef>
            </a:pPr>
            <a:r>
              <a:rPr lang="en-US" sz="1200">
                <a:solidFill>
                  <a:srgbClr val="000000"/>
                </a:solidFill>
                <a:latin typeface="Arial" charset="0"/>
                <a:sym typeface="Helvetica Light" charset="0"/>
              </a:rPr>
              <a:t>ADVANCE Collaborative Group. N Engl J Med 2008;358:24.</a:t>
            </a:r>
          </a:p>
        </p:txBody>
      </p:sp>
      <p:sp>
        <p:nvSpPr>
          <p:cNvPr id="81975" name="Title 2"/>
          <p:cNvSpPr>
            <a:spLocks noGrp="1"/>
          </p:cNvSpPr>
          <p:nvPr>
            <p:ph type="title" idx="4294967295"/>
          </p:nvPr>
        </p:nvSpPr>
        <p:spPr/>
        <p:txBody>
          <a:bodyPr/>
          <a:lstStyle/>
          <a:p>
            <a:r>
              <a:rPr lang="en-CA" sz="3200"/>
              <a:t>ADVANCE: Primary Microvascular Outcomes</a:t>
            </a:r>
          </a:p>
        </p:txBody>
      </p:sp>
      <p:sp>
        <p:nvSpPr>
          <p:cNvPr id="241725" name="Text Box 61"/>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le 3"/>
          <p:cNvSpPr>
            <a:spLocks noGrp="1"/>
          </p:cNvSpPr>
          <p:nvPr>
            <p:ph type="title" idx="4294967295"/>
          </p:nvPr>
        </p:nvSpPr>
        <p:spPr>
          <a:xfrm>
            <a:off x="674688" y="703263"/>
            <a:ext cx="8458200" cy="1143000"/>
          </a:xfrm>
        </p:spPr>
        <p:txBody>
          <a:bodyPr/>
          <a:lstStyle/>
          <a:p>
            <a:r>
              <a:rPr lang="en-CA"/>
              <a:t>Reducing Progression of Diabetic Nephropathy</a:t>
            </a:r>
          </a:p>
        </p:txBody>
      </p:sp>
      <p:sp>
        <p:nvSpPr>
          <p:cNvPr id="83970" name="Content Placeholder 4"/>
          <p:cNvSpPr>
            <a:spLocks noGrp="1"/>
          </p:cNvSpPr>
          <p:nvPr>
            <p:ph idx="4294967295"/>
          </p:nvPr>
        </p:nvSpPr>
        <p:spPr>
          <a:xfrm>
            <a:off x="990600" y="2287588"/>
            <a:ext cx="7534275" cy="4114800"/>
          </a:xfrm>
        </p:spPr>
        <p:txBody>
          <a:bodyPr/>
          <a:lstStyle/>
          <a:p>
            <a:r>
              <a:rPr lang="en-CA" b="0"/>
              <a:t>Optimal glycemic control (as shown)</a:t>
            </a:r>
          </a:p>
          <a:p>
            <a:endParaRPr lang="en-CA" b="0"/>
          </a:p>
          <a:p>
            <a:r>
              <a:rPr lang="en-CA" b="0"/>
              <a:t>Optimal BP control</a:t>
            </a:r>
          </a:p>
          <a:p>
            <a:endParaRPr lang="en-CA" b="0"/>
          </a:p>
          <a:p>
            <a:r>
              <a:rPr lang="en-CA" b="0"/>
              <a:t>ACE-inhibitor or ARB</a:t>
            </a:r>
          </a:p>
          <a:p>
            <a:endParaRPr lang="en-CA" b="0"/>
          </a:p>
        </p:txBody>
      </p:sp>
      <p:sp>
        <p:nvSpPr>
          <p:cNvPr id="243718" name="Text Box 6"/>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
        <p:nvSpPr>
          <p:cNvPr id="306182" name="Text Box 6"/>
          <p:cNvSpPr txBox="1">
            <a:spLocks noChangeArrowheads="1"/>
          </p:cNvSpPr>
          <p:nvPr/>
        </p:nvSpPr>
        <p:spPr bwMode="auto">
          <a:xfrm>
            <a:off x="446088" y="6376988"/>
            <a:ext cx="70024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0"/>
                <a:cs typeface="MS PGothic" charset="0"/>
              </a:defRPr>
            </a:lvl1pPr>
            <a:lvl2pPr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24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24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24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eaLnBrk="1" hangingPunct="1">
              <a:spcBef>
                <a:spcPct val="50000"/>
              </a:spcBef>
              <a:defRPr/>
            </a:pPr>
            <a:r>
              <a:rPr lang="en-US" sz="1400" i="1" smtClean="0"/>
              <a:t>ACE</a:t>
            </a:r>
            <a:r>
              <a:rPr lang="en-US" sz="1400" smtClean="0"/>
              <a:t>, angiotensin converting enzyme;</a:t>
            </a:r>
            <a:r>
              <a:rPr lang="en-US" sz="1400" i="1" smtClean="0"/>
              <a:t> ARB</a:t>
            </a:r>
            <a:r>
              <a:rPr lang="en-US" sz="1400" smtClean="0"/>
              <a:t>, angiotensin receptor blocker; </a:t>
            </a:r>
            <a:r>
              <a:rPr lang="en-US" sz="1400" i="1" smtClean="0"/>
              <a:t>BP</a:t>
            </a:r>
            <a:r>
              <a:rPr lang="en-US" sz="1400" smtClean="0"/>
              <a:t>, blood pressure</a:t>
            </a:r>
            <a:endParaRPr lang="en-CA" sz="140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itle 3"/>
          <p:cNvSpPr>
            <a:spLocks noGrp="1"/>
          </p:cNvSpPr>
          <p:nvPr>
            <p:ph type="title" idx="4294967295"/>
          </p:nvPr>
        </p:nvSpPr>
        <p:spPr>
          <a:xfrm>
            <a:off x="685800" y="533400"/>
            <a:ext cx="7772400" cy="1143000"/>
          </a:xfrm>
        </p:spPr>
        <p:txBody>
          <a:bodyPr/>
          <a:lstStyle/>
          <a:p>
            <a:r>
              <a:rPr lang="en-US" sz="2800"/>
              <a:t>ACE-inhibitor in Type 1 diabetes with MAU Reduces Progression to Clinical Proteinuria</a:t>
            </a:r>
          </a:p>
        </p:txBody>
      </p:sp>
      <p:pic>
        <p:nvPicPr>
          <p:cNvPr id="86018" name="Picture 6"/>
          <p:cNvPicPr>
            <a:picLocks noChangeAspect="1" noChangeArrowheads="1"/>
          </p:cNvPicPr>
          <p:nvPr/>
        </p:nvPicPr>
        <p:blipFill>
          <a:blip r:embed="rId3">
            <a:extLst>
              <a:ext uri="{28A0092B-C50C-407E-A947-70E740481C1C}">
                <a14:useLocalDpi xmlns:a14="http://schemas.microsoft.com/office/drawing/2010/main" val="0"/>
              </a:ext>
            </a:extLst>
          </a:blip>
          <a:srcRect l="11240" t="232" r="2596" b="10544"/>
          <a:stretch>
            <a:fillRect/>
          </a:stretch>
        </p:blipFill>
        <p:spPr bwMode="auto">
          <a:xfrm>
            <a:off x="1493838" y="1647825"/>
            <a:ext cx="6697662" cy="413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19" name="Text Box 12"/>
          <p:cNvSpPr txBox="1">
            <a:spLocks noChangeArrowheads="1"/>
          </p:cNvSpPr>
          <p:nvPr/>
        </p:nvSpPr>
        <p:spPr bwMode="auto">
          <a:xfrm>
            <a:off x="257175" y="6291263"/>
            <a:ext cx="6400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9" rIns="91416" bIns="45709">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a:spcBef>
                <a:spcPct val="50000"/>
              </a:spcBef>
            </a:pPr>
            <a:r>
              <a:rPr lang="en-US" sz="1200">
                <a:solidFill>
                  <a:srgbClr val="000000"/>
                </a:solidFill>
                <a:latin typeface="Arial" charset="0"/>
                <a:sym typeface="Helvetica Light" charset="0"/>
              </a:rPr>
              <a:t>Laffel LM et al. Am J Med 1995;99(5):497-504.</a:t>
            </a:r>
          </a:p>
          <a:p>
            <a:pPr eaLnBrk="1">
              <a:spcBef>
                <a:spcPct val="50000"/>
              </a:spcBef>
            </a:pPr>
            <a:r>
              <a:rPr lang="en-US" sz="1200">
                <a:solidFill>
                  <a:srgbClr val="000000"/>
                </a:solidFill>
                <a:latin typeface="Arial" charset="0"/>
                <a:sym typeface="Helvetica Light" charset="0"/>
              </a:rPr>
              <a:t>MAU, microalbuminuria</a:t>
            </a:r>
          </a:p>
        </p:txBody>
      </p:sp>
      <p:sp>
        <p:nvSpPr>
          <p:cNvPr id="86020" name="TextBox 1"/>
          <p:cNvSpPr txBox="1">
            <a:spLocks noChangeArrowheads="1"/>
          </p:cNvSpPr>
          <p:nvPr/>
        </p:nvSpPr>
        <p:spPr bwMode="auto">
          <a:xfrm>
            <a:off x="3065463" y="5718175"/>
            <a:ext cx="38369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r>
              <a:rPr lang="en-CA" b="1">
                <a:latin typeface="Arial" charset="0"/>
              </a:rPr>
              <a:t>Months of Therapy</a:t>
            </a:r>
          </a:p>
        </p:txBody>
      </p:sp>
      <p:sp>
        <p:nvSpPr>
          <p:cNvPr id="86021" name="TextBox 8"/>
          <p:cNvSpPr txBox="1">
            <a:spLocks noChangeArrowheads="1"/>
          </p:cNvSpPr>
          <p:nvPr/>
        </p:nvSpPr>
        <p:spPr bwMode="auto">
          <a:xfrm rot="-5400000">
            <a:off x="-808037" y="3508375"/>
            <a:ext cx="4135437" cy="461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r>
              <a:rPr lang="en-CA" b="1">
                <a:latin typeface="Arial" charset="0"/>
              </a:rPr>
              <a:t>Proportion with Event</a:t>
            </a:r>
          </a:p>
        </p:txBody>
      </p:sp>
      <p:sp>
        <p:nvSpPr>
          <p:cNvPr id="245769" name="Text Box 9"/>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6"/>
          <p:cNvSpPr>
            <a:spLocks noChangeArrowheads="1"/>
          </p:cNvSpPr>
          <p:nvPr/>
        </p:nvSpPr>
        <p:spPr bwMode="auto">
          <a:xfrm>
            <a:off x="0" y="1828800"/>
            <a:ext cx="9144000" cy="3962400"/>
          </a:xfrm>
          <a:prstGeom prst="rect">
            <a:avLst/>
          </a:prstGeom>
          <a:solidFill>
            <a:srgbClr val="FFFFFF"/>
          </a:solidFill>
          <a:ln w="9525">
            <a:solidFill>
              <a:schemeClr val="bg1"/>
            </a:solidFill>
            <a:round/>
            <a:headEnd/>
            <a:tailEnd/>
          </a:ln>
        </p:spPr>
        <p:txBody>
          <a:bodyPr/>
          <a:lstStyle/>
          <a:p>
            <a:pPr defTabSz="914400" eaLnBrk="0" hangingPunct="0"/>
            <a:endParaRPr lang="en-CA">
              <a:latin typeface="Arial" charset="0"/>
            </a:endParaRPr>
          </a:p>
        </p:txBody>
      </p:sp>
      <p:pic>
        <p:nvPicPr>
          <p:cNvPr id="8806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1860550"/>
            <a:ext cx="4564062" cy="369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6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5800" y="1943100"/>
            <a:ext cx="4572000" cy="357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8" name="Text Box 12"/>
          <p:cNvSpPr txBox="1">
            <a:spLocks noChangeArrowheads="1"/>
          </p:cNvSpPr>
          <p:nvPr/>
        </p:nvSpPr>
        <p:spPr bwMode="auto">
          <a:xfrm>
            <a:off x="257175" y="6376988"/>
            <a:ext cx="64008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9" rIns="91416" bIns="45709">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a:spcBef>
                <a:spcPct val="50000"/>
              </a:spcBef>
            </a:pPr>
            <a:r>
              <a:rPr lang="en-US" sz="1200">
                <a:solidFill>
                  <a:srgbClr val="000000"/>
                </a:solidFill>
                <a:latin typeface="Open Sans" charset="0"/>
                <a:sym typeface="Helvetica Light" charset="0"/>
              </a:rPr>
              <a:t>Lewis EJ et al. N Engl J Med 1993;329:1456-62.</a:t>
            </a:r>
          </a:p>
        </p:txBody>
      </p:sp>
      <p:sp>
        <p:nvSpPr>
          <p:cNvPr id="88069" name="Title 1"/>
          <p:cNvSpPr>
            <a:spLocks noGrp="1"/>
          </p:cNvSpPr>
          <p:nvPr>
            <p:ph type="title" idx="4294967295"/>
          </p:nvPr>
        </p:nvSpPr>
        <p:spPr>
          <a:xfrm>
            <a:off x="628650" y="463550"/>
            <a:ext cx="8228013" cy="1325563"/>
          </a:xfrm>
        </p:spPr>
        <p:txBody>
          <a:bodyPr/>
          <a:lstStyle/>
          <a:p>
            <a:r>
              <a:rPr lang="en-CA" sz="2800"/>
              <a:t>ACE-inhibitor in Type 1 diabetes with Macroalbuminuria Reduces Renal Outcomes</a:t>
            </a:r>
          </a:p>
        </p:txBody>
      </p:sp>
      <p:sp>
        <p:nvSpPr>
          <p:cNvPr id="247816" name="Text Box 8"/>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itle 2"/>
          <p:cNvSpPr>
            <a:spLocks noGrp="1"/>
          </p:cNvSpPr>
          <p:nvPr>
            <p:ph type="title" idx="4294967295"/>
          </p:nvPr>
        </p:nvSpPr>
        <p:spPr/>
        <p:txBody>
          <a:bodyPr/>
          <a:lstStyle/>
          <a:p>
            <a:r>
              <a:rPr lang="en-CA" sz="3600"/>
              <a:t>ARB in Type 2 diabetes with MAU reduces progression </a:t>
            </a:r>
          </a:p>
        </p:txBody>
      </p:sp>
      <p:graphicFrame>
        <p:nvGraphicFramePr>
          <p:cNvPr id="90114" name="Object 3"/>
          <p:cNvGraphicFramePr>
            <a:graphicFrameLocks noGrp="1" noChangeAspect="1"/>
          </p:cNvGraphicFramePr>
          <p:nvPr>
            <p:ph idx="4294967295"/>
          </p:nvPr>
        </p:nvGraphicFramePr>
        <p:xfrm>
          <a:off x="457200" y="1778000"/>
          <a:ext cx="7823200" cy="4254500"/>
        </p:xfrm>
        <a:graphic>
          <a:graphicData uri="http://schemas.openxmlformats.org/presentationml/2006/ole">
            <mc:AlternateContent xmlns:mc="http://schemas.openxmlformats.org/markup-compatibility/2006">
              <mc:Choice xmlns:v="urn:schemas-microsoft-com:vml" Requires="v">
                <p:oleObj spid="_x0000_s90129" name="Chart" r:id="rId5" imgW="7827942" imgH="4261473" progId="Excel.Chart.8">
                  <p:embed/>
                </p:oleObj>
              </mc:Choice>
              <mc:Fallback>
                <p:oleObj name="Chart" r:id="rId5" imgW="7827942" imgH="4261473" progId="Excel.Chart.8">
                  <p:embed/>
                  <p:pic>
                    <p:nvPicPr>
                      <p:cNvPr id="0" name="Object 3"/>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1778000"/>
                        <a:ext cx="7823200"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0115" name="Text Box 4"/>
          <p:cNvSpPr txBox="1">
            <a:spLocks noChangeArrowheads="1"/>
          </p:cNvSpPr>
          <p:nvPr/>
        </p:nvSpPr>
        <p:spPr bwMode="auto">
          <a:xfrm>
            <a:off x="217488" y="6324600"/>
            <a:ext cx="91440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spcBef>
                <a:spcPct val="50000"/>
              </a:spcBef>
            </a:pPr>
            <a:r>
              <a:rPr lang="en-US" sz="1200">
                <a:latin typeface="Open Sans" charset="0"/>
              </a:rPr>
              <a:t>Parving et al. </a:t>
            </a:r>
            <a:r>
              <a:rPr lang="en-US" sz="1200" i="1">
                <a:latin typeface="Open Sans" charset="0"/>
              </a:rPr>
              <a:t>N Engl J Med</a:t>
            </a:r>
            <a:r>
              <a:rPr lang="en-US" sz="1200">
                <a:latin typeface="Open Sans" charset="0"/>
              </a:rPr>
              <a:t> 2001;345:870-8</a:t>
            </a:r>
          </a:p>
          <a:p>
            <a:pPr>
              <a:spcBef>
                <a:spcPct val="50000"/>
              </a:spcBef>
            </a:pPr>
            <a:r>
              <a:rPr lang="en-US" sz="1200">
                <a:latin typeface="Open Sans" charset="0"/>
              </a:rPr>
              <a:t>MAU, microalbuminuria</a:t>
            </a:r>
          </a:p>
        </p:txBody>
      </p:sp>
      <p:sp>
        <p:nvSpPr>
          <p:cNvPr id="90116" name="Text Box 5"/>
          <p:cNvSpPr txBox="1">
            <a:spLocks noChangeArrowheads="1"/>
          </p:cNvSpPr>
          <p:nvPr/>
        </p:nvSpPr>
        <p:spPr bwMode="auto">
          <a:xfrm>
            <a:off x="625475" y="1706563"/>
            <a:ext cx="79867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spcBef>
                <a:spcPct val="50000"/>
              </a:spcBef>
            </a:pPr>
            <a:r>
              <a:rPr lang="en-US" sz="1700">
                <a:latin typeface="Open Sans" charset="0"/>
              </a:rPr>
              <a:t>Primary endpoint: Time to onset of diabetic nephropathy* (n=590)</a:t>
            </a:r>
          </a:p>
        </p:txBody>
      </p:sp>
      <p:sp>
        <p:nvSpPr>
          <p:cNvPr id="90117" name="Text Box 6"/>
          <p:cNvSpPr txBox="1">
            <a:spLocks noChangeArrowheads="1"/>
          </p:cNvSpPr>
          <p:nvPr/>
        </p:nvSpPr>
        <p:spPr bwMode="auto">
          <a:xfrm>
            <a:off x="234950" y="5697538"/>
            <a:ext cx="7818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US" sz="1200">
                <a:latin typeface="Open Sans" charset="0"/>
              </a:rPr>
              <a:t>*defined by persistent albuminuria in overnight specimens,</a:t>
            </a:r>
            <a:br>
              <a:rPr lang="en-US" sz="1200">
                <a:latin typeface="Open Sans" charset="0"/>
              </a:rPr>
            </a:br>
            <a:r>
              <a:rPr lang="en-US" sz="1200">
                <a:latin typeface="Open Sans" charset="0"/>
              </a:rPr>
              <a:t>with urinary albumin excretion rate &lt;200 μg/min and ≥30% higher than baseline level</a:t>
            </a:r>
          </a:p>
        </p:txBody>
      </p:sp>
      <p:sp>
        <p:nvSpPr>
          <p:cNvPr id="90118" name="TextBox 3"/>
          <p:cNvSpPr txBox="1">
            <a:spLocks noChangeArrowheads="1"/>
          </p:cNvSpPr>
          <p:nvPr/>
        </p:nvSpPr>
        <p:spPr bwMode="auto">
          <a:xfrm>
            <a:off x="7467600" y="2362200"/>
            <a:ext cx="16002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spcBef>
                <a:spcPct val="50000"/>
              </a:spcBef>
            </a:pPr>
            <a:r>
              <a:rPr lang="en-US" sz="1600">
                <a:latin typeface="Open Sans" charset="0"/>
              </a:rPr>
              <a:t>Placebo</a:t>
            </a:r>
          </a:p>
        </p:txBody>
      </p:sp>
      <p:sp>
        <p:nvSpPr>
          <p:cNvPr id="90119" name="TextBox 10"/>
          <p:cNvSpPr txBox="1">
            <a:spLocks noChangeArrowheads="1"/>
          </p:cNvSpPr>
          <p:nvPr/>
        </p:nvSpPr>
        <p:spPr bwMode="auto">
          <a:xfrm>
            <a:off x="7467600" y="3276600"/>
            <a:ext cx="1295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spcBef>
                <a:spcPct val="50000"/>
              </a:spcBef>
            </a:pPr>
            <a:r>
              <a:rPr lang="en-US" sz="1600">
                <a:latin typeface="Open Sans" charset="0"/>
              </a:rPr>
              <a:t>Irbesartan 150mg</a:t>
            </a:r>
          </a:p>
        </p:txBody>
      </p:sp>
      <p:sp>
        <p:nvSpPr>
          <p:cNvPr id="90120" name="TextBox 11"/>
          <p:cNvSpPr txBox="1">
            <a:spLocks noChangeArrowheads="1"/>
          </p:cNvSpPr>
          <p:nvPr/>
        </p:nvSpPr>
        <p:spPr bwMode="auto">
          <a:xfrm>
            <a:off x="7480300" y="4191000"/>
            <a:ext cx="128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spcBef>
                <a:spcPct val="50000"/>
              </a:spcBef>
            </a:pPr>
            <a:r>
              <a:rPr lang="en-US" sz="1600">
                <a:latin typeface="Open Sans" charset="0"/>
              </a:rPr>
              <a:t>Irbesartan 300mg</a:t>
            </a:r>
          </a:p>
        </p:txBody>
      </p:sp>
      <p:sp>
        <p:nvSpPr>
          <p:cNvPr id="249868" name="Text Box 12"/>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ext Box 3"/>
          <p:cNvSpPr txBox="1">
            <a:spLocks noChangeArrowheads="1"/>
          </p:cNvSpPr>
          <p:nvPr/>
        </p:nvSpPr>
        <p:spPr bwMode="auto">
          <a:xfrm>
            <a:off x="234950" y="6299200"/>
            <a:ext cx="447833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spcBef>
                <a:spcPct val="50000"/>
              </a:spcBef>
            </a:pPr>
            <a:r>
              <a:rPr lang="en-US" sz="1200">
                <a:latin typeface="Open Sans" charset="0"/>
              </a:rPr>
              <a:t>Brenner et al. </a:t>
            </a:r>
            <a:r>
              <a:rPr lang="en-US" sz="1200" i="1">
                <a:latin typeface="Open Sans" charset="0"/>
              </a:rPr>
              <a:t>N Engl J Med</a:t>
            </a:r>
            <a:r>
              <a:rPr lang="en-US" sz="1200">
                <a:latin typeface="Open Sans" charset="0"/>
              </a:rPr>
              <a:t> 2001;345:861-9</a:t>
            </a:r>
          </a:p>
          <a:p>
            <a:pPr>
              <a:spcBef>
                <a:spcPct val="50000"/>
              </a:spcBef>
            </a:pPr>
            <a:r>
              <a:rPr lang="en-US" sz="1200" i="1">
                <a:latin typeface="Open Sans" charset="0"/>
              </a:rPr>
              <a:t>ESRD</a:t>
            </a:r>
            <a:r>
              <a:rPr lang="en-US" sz="1200">
                <a:latin typeface="Open Sans" charset="0"/>
              </a:rPr>
              <a:t>, end stage renal disease</a:t>
            </a:r>
          </a:p>
        </p:txBody>
      </p:sp>
      <p:sp>
        <p:nvSpPr>
          <p:cNvPr id="92162" name="AutoShape 4"/>
          <p:cNvSpPr>
            <a:spLocks noChangeAspect="1" noChangeArrowheads="1" noTextEdit="1"/>
          </p:cNvSpPr>
          <p:nvPr/>
        </p:nvSpPr>
        <p:spPr bwMode="auto">
          <a:xfrm>
            <a:off x="914400" y="1295400"/>
            <a:ext cx="7543800" cy="445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2163" name="Text Box 5"/>
          <p:cNvSpPr txBox="1">
            <a:spLocks noChangeArrowheads="1"/>
          </p:cNvSpPr>
          <p:nvPr/>
        </p:nvSpPr>
        <p:spPr bwMode="auto">
          <a:xfrm rot="-5400000">
            <a:off x="-841375" y="3548063"/>
            <a:ext cx="293370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spcBef>
                <a:spcPct val="50000"/>
              </a:spcBef>
            </a:pPr>
            <a:r>
              <a:rPr lang="en-US" sz="1700" b="1">
                <a:latin typeface="Open Sans" charset="0"/>
              </a:rPr>
              <a:t>Cumulative % of</a:t>
            </a:r>
            <a:br>
              <a:rPr lang="en-US" sz="1700" b="1">
                <a:latin typeface="Open Sans" charset="0"/>
              </a:rPr>
            </a:br>
            <a:r>
              <a:rPr lang="en-US" sz="1700" b="1">
                <a:latin typeface="Open Sans" charset="0"/>
              </a:rPr>
              <a:t>patients with event</a:t>
            </a:r>
          </a:p>
        </p:txBody>
      </p:sp>
      <p:sp>
        <p:nvSpPr>
          <p:cNvPr id="92164" name="Text Box 6"/>
          <p:cNvSpPr txBox="1">
            <a:spLocks noChangeArrowheads="1"/>
          </p:cNvSpPr>
          <p:nvPr/>
        </p:nvSpPr>
        <p:spPr bwMode="auto">
          <a:xfrm>
            <a:off x="4191000" y="5567363"/>
            <a:ext cx="15097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spcBef>
                <a:spcPct val="50000"/>
              </a:spcBef>
            </a:pPr>
            <a:r>
              <a:rPr lang="en-US" sz="1700" b="1">
                <a:latin typeface="Open Sans" charset="0"/>
              </a:rPr>
              <a:t>Months</a:t>
            </a:r>
          </a:p>
        </p:txBody>
      </p:sp>
      <p:sp>
        <p:nvSpPr>
          <p:cNvPr id="92165" name="Text Box 7"/>
          <p:cNvSpPr txBox="1">
            <a:spLocks noChangeArrowheads="1"/>
          </p:cNvSpPr>
          <p:nvPr/>
        </p:nvSpPr>
        <p:spPr bwMode="auto">
          <a:xfrm>
            <a:off x="4495800" y="5286375"/>
            <a:ext cx="8350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spcBef>
                <a:spcPct val="50000"/>
              </a:spcBef>
            </a:pPr>
            <a:r>
              <a:rPr lang="en-US" sz="1700" b="1">
                <a:latin typeface="Open Sans" charset="0"/>
              </a:rPr>
              <a:t>24</a:t>
            </a:r>
          </a:p>
        </p:txBody>
      </p:sp>
      <p:sp>
        <p:nvSpPr>
          <p:cNvPr id="92166" name="Text Box 8"/>
          <p:cNvSpPr txBox="1">
            <a:spLocks noChangeArrowheads="1"/>
          </p:cNvSpPr>
          <p:nvPr/>
        </p:nvSpPr>
        <p:spPr bwMode="auto">
          <a:xfrm>
            <a:off x="1035050" y="5286375"/>
            <a:ext cx="8350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spcBef>
                <a:spcPct val="50000"/>
              </a:spcBef>
            </a:pPr>
            <a:r>
              <a:rPr lang="en-US" sz="1700" b="1">
                <a:latin typeface="Open Sans" charset="0"/>
              </a:rPr>
              <a:t>0</a:t>
            </a:r>
          </a:p>
        </p:txBody>
      </p:sp>
      <p:sp>
        <p:nvSpPr>
          <p:cNvPr id="92167" name="Text Box 9"/>
          <p:cNvSpPr txBox="1">
            <a:spLocks noChangeArrowheads="1"/>
          </p:cNvSpPr>
          <p:nvPr/>
        </p:nvSpPr>
        <p:spPr bwMode="auto">
          <a:xfrm>
            <a:off x="2743200" y="5286375"/>
            <a:ext cx="8350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spcBef>
                <a:spcPct val="50000"/>
              </a:spcBef>
            </a:pPr>
            <a:r>
              <a:rPr lang="en-US" sz="1700" b="1">
                <a:latin typeface="Open Sans" charset="0"/>
              </a:rPr>
              <a:t>12</a:t>
            </a:r>
          </a:p>
        </p:txBody>
      </p:sp>
      <p:sp>
        <p:nvSpPr>
          <p:cNvPr id="92168" name="Text Box 10"/>
          <p:cNvSpPr txBox="1">
            <a:spLocks noChangeArrowheads="1"/>
          </p:cNvSpPr>
          <p:nvPr/>
        </p:nvSpPr>
        <p:spPr bwMode="auto">
          <a:xfrm>
            <a:off x="6172200" y="5286375"/>
            <a:ext cx="8350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spcBef>
                <a:spcPct val="50000"/>
              </a:spcBef>
            </a:pPr>
            <a:r>
              <a:rPr lang="en-US" sz="1700" b="1">
                <a:latin typeface="Open Sans" charset="0"/>
              </a:rPr>
              <a:t>36</a:t>
            </a:r>
          </a:p>
        </p:txBody>
      </p:sp>
      <p:sp>
        <p:nvSpPr>
          <p:cNvPr id="92169" name="Text Box 11"/>
          <p:cNvSpPr txBox="1">
            <a:spLocks noChangeArrowheads="1"/>
          </p:cNvSpPr>
          <p:nvPr/>
        </p:nvSpPr>
        <p:spPr bwMode="auto">
          <a:xfrm>
            <a:off x="7848600" y="5286375"/>
            <a:ext cx="8366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spcBef>
                <a:spcPct val="50000"/>
              </a:spcBef>
            </a:pPr>
            <a:r>
              <a:rPr lang="en-US" sz="1700" b="1">
                <a:latin typeface="Open Sans" charset="0"/>
              </a:rPr>
              <a:t>48</a:t>
            </a:r>
          </a:p>
        </p:txBody>
      </p:sp>
      <p:sp>
        <p:nvSpPr>
          <p:cNvPr id="251915" name="Freeform 12"/>
          <p:cNvSpPr>
            <a:spLocks/>
          </p:cNvSpPr>
          <p:nvPr/>
        </p:nvSpPr>
        <p:spPr bwMode="auto">
          <a:xfrm>
            <a:off x="1460500" y="3000375"/>
            <a:ext cx="5605463" cy="2155825"/>
          </a:xfrm>
          <a:custGeom>
            <a:avLst/>
            <a:gdLst>
              <a:gd name="T0" fmla="*/ 728125 w 1532"/>
              <a:gd name="T1" fmla="*/ 2115574 h 1339"/>
              <a:gd name="T2" fmla="*/ 947660 w 1532"/>
              <a:gd name="T3" fmla="*/ 2049563 h 1339"/>
              <a:gd name="T4" fmla="*/ 1287939 w 1532"/>
              <a:gd name="T5" fmla="*/ 1988382 h 1339"/>
              <a:gd name="T6" fmla="*/ 1375753 w 1532"/>
              <a:gd name="T7" fmla="*/ 1920761 h 1339"/>
              <a:gd name="T8" fmla="*/ 1598947 w 1532"/>
              <a:gd name="T9" fmla="*/ 1853140 h 1339"/>
              <a:gd name="T10" fmla="*/ 1716033 w 1532"/>
              <a:gd name="T11" fmla="*/ 1785519 h 1339"/>
              <a:gd name="T12" fmla="*/ 1855072 w 1532"/>
              <a:gd name="T13" fmla="*/ 1705018 h 1339"/>
              <a:gd name="T14" fmla="*/ 2045335 w 1532"/>
              <a:gd name="T15" fmla="*/ 1643837 h 1339"/>
              <a:gd name="T16" fmla="*/ 2158762 w 1532"/>
              <a:gd name="T17" fmla="*/ 1563335 h 1339"/>
              <a:gd name="T18" fmla="*/ 2242917 w 1532"/>
              <a:gd name="T19" fmla="*/ 1502154 h 1339"/>
              <a:gd name="T20" fmla="*/ 2502700 w 1532"/>
              <a:gd name="T21" fmla="*/ 1440973 h 1339"/>
              <a:gd name="T22" fmla="*/ 2594173 w 1532"/>
              <a:gd name="T23" fmla="*/ 1374962 h 1339"/>
              <a:gd name="T24" fmla="*/ 2890546 w 1532"/>
              <a:gd name="T25" fmla="*/ 1315391 h 1339"/>
              <a:gd name="T26" fmla="*/ 3029584 w 1532"/>
              <a:gd name="T27" fmla="*/ 1239720 h 1339"/>
              <a:gd name="T28" fmla="*/ 3146670 w 1532"/>
              <a:gd name="T29" fmla="*/ 1165659 h 1339"/>
              <a:gd name="T30" fmla="*/ 3252778 w 1532"/>
              <a:gd name="T31" fmla="*/ 1099648 h 1339"/>
              <a:gd name="T32" fmla="*/ 3424748 w 1532"/>
              <a:gd name="T33" fmla="*/ 1032027 h 1339"/>
              <a:gd name="T34" fmla="*/ 3523538 w 1532"/>
              <a:gd name="T35" fmla="*/ 970846 h 1339"/>
              <a:gd name="T36" fmla="*/ 3666236 w 1532"/>
              <a:gd name="T37" fmla="*/ 917715 h 1339"/>
              <a:gd name="T38" fmla="*/ 3823570 w 1532"/>
              <a:gd name="T39" fmla="*/ 850094 h 1339"/>
              <a:gd name="T40" fmla="*/ 3878454 w 1532"/>
              <a:gd name="T41" fmla="*/ 782473 h 1339"/>
              <a:gd name="T42" fmla="*/ 4057741 w 1532"/>
              <a:gd name="T43" fmla="*/ 701971 h 1339"/>
              <a:gd name="T44" fmla="*/ 4123601 w 1532"/>
              <a:gd name="T45" fmla="*/ 666551 h 1339"/>
              <a:gd name="T46" fmla="*/ 4189462 w 1532"/>
              <a:gd name="T47" fmla="*/ 655281 h 1339"/>
              <a:gd name="T48" fmla="*/ 4240686 w 1532"/>
              <a:gd name="T49" fmla="*/ 655281 h 1339"/>
              <a:gd name="T50" fmla="*/ 4280935 w 1532"/>
              <a:gd name="T51" fmla="*/ 597320 h 1339"/>
              <a:gd name="T52" fmla="*/ 4295570 w 1532"/>
              <a:gd name="T53" fmla="*/ 586050 h 1339"/>
              <a:gd name="T54" fmla="*/ 4324842 w 1532"/>
              <a:gd name="T55" fmla="*/ 542579 h 1339"/>
              <a:gd name="T56" fmla="*/ 4368749 w 1532"/>
              <a:gd name="T57" fmla="*/ 542579 h 1339"/>
              <a:gd name="T58" fmla="*/ 4398020 w 1532"/>
              <a:gd name="T59" fmla="*/ 520038 h 1339"/>
              <a:gd name="T60" fmla="*/ 4423632 w 1532"/>
              <a:gd name="T61" fmla="*/ 513598 h 1339"/>
              <a:gd name="T62" fmla="*/ 4489493 w 1532"/>
              <a:gd name="T63" fmla="*/ 505548 h 1339"/>
              <a:gd name="T64" fmla="*/ 4544377 w 1532"/>
              <a:gd name="T65" fmla="*/ 499108 h 1339"/>
              <a:gd name="T66" fmla="*/ 4580966 w 1532"/>
              <a:gd name="T67" fmla="*/ 474958 h 1339"/>
              <a:gd name="T68" fmla="*/ 4606578 w 1532"/>
              <a:gd name="T69" fmla="*/ 468518 h 1339"/>
              <a:gd name="T70" fmla="*/ 4657803 w 1532"/>
              <a:gd name="T71" fmla="*/ 437927 h 1339"/>
              <a:gd name="T72" fmla="*/ 4701710 w 1532"/>
              <a:gd name="T73" fmla="*/ 421827 h 1339"/>
              <a:gd name="T74" fmla="*/ 4720005 w 1532"/>
              <a:gd name="T75" fmla="*/ 391236 h 1339"/>
              <a:gd name="T76" fmla="*/ 4752935 w 1532"/>
              <a:gd name="T77" fmla="*/ 367086 h 1339"/>
              <a:gd name="T78" fmla="*/ 4789524 w 1532"/>
              <a:gd name="T79" fmla="*/ 359036 h 1339"/>
              <a:gd name="T80" fmla="*/ 4815137 w 1532"/>
              <a:gd name="T81" fmla="*/ 359036 h 1339"/>
              <a:gd name="T82" fmla="*/ 4851726 w 1532"/>
              <a:gd name="T83" fmla="*/ 350986 h 1339"/>
              <a:gd name="T84" fmla="*/ 4888315 w 1532"/>
              <a:gd name="T85" fmla="*/ 342936 h 1339"/>
              <a:gd name="T86" fmla="*/ 4924904 w 1532"/>
              <a:gd name="T87" fmla="*/ 325225 h 1339"/>
              <a:gd name="T88" fmla="*/ 4957834 w 1532"/>
              <a:gd name="T89" fmla="*/ 317175 h 1339"/>
              <a:gd name="T90" fmla="*/ 5005400 w 1532"/>
              <a:gd name="T91" fmla="*/ 305905 h 1339"/>
              <a:gd name="T92" fmla="*/ 5045648 w 1532"/>
              <a:gd name="T93" fmla="*/ 297855 h 1339"/>
              <a:gd name="T94" fmla="*/ 5096873 w 1532"/>
              <a:gd name="T95" fmla="*/ 288195 h 1339"/>
              <a:gd name="T96" fmla="*/ 5129804 w 1532"/>
              <a:gd name="T97" fmla="*/ 259214 h 1339"/>
              <a:gd name="T98" fmla="*/ 5202982 w 1532"/>
              <a:gd name="T99" fmla="*/ 183543 h 1339"/>
              <a:gd name="T100" fmla="*/ 5246889 w 1532"/>
              <a:gd name="T101" fmla="*/ 173883 h 1339"/>
              <a:gd name="T102" fmla="*/ 5287137 w 1532"/>
              <a:gd name="T103" fmla="*/ 154563 h 1339"/>
              <a:gd name="T104" fmla="*/ 5352998 w 1532"/>
              <a:gd name="T105" fmla="*/ 144902 h 1339"/>
              <a:gd name="T106" fmla="*/ 5385928 w 1532"/>
              <a:gd name="T107" fmla="*/ 135242 h 1339"/>
              <a:gd name="T108" fmla="*/ 5440812 w 1532"/>
              <a:gd name="T109" fmla="*/ 125582 h 1339"/>
              <a:gd name="T110" fmla="*/ 5466424 w 1532"/>
              <a:gd name="T111" fmla="*/ 114312 h 1339"/>
              <a:gd name="T112" fmla="*/ 5481060 w 1532"/>
              <a:gd name="T113" fmla="*/ 114312 h 1339"/>
              <a:gd name="T114" fmla="*/ 5510331 w 1532"/>
              <a:gd name="T115" fmla="*/ 82111 h 1339"/>
              <a:gd name="T116" fmla="*/ 5535944 w 1532"/>
              <a:gd name="T117" fmla="*/ 69231 h 1339"/>
              <a:gd name="T118" fmla="*/ 5565215 w 1532"/>
              <a:gd name="T119" fmla="*/ 59571 h 1339"/>
              <a:gd name="T120" fmla="*/ 5579851 w 1532"/>
              <a:gd name="T121" fmla="*/ 22540 h 1339"/>
              <a:gd name="T122" fmla="*/ 5601804 w 1532"/>
              <a:gd name="T123" fmla="*/ 12880 h 133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532"/>
              <a:gd name="T187" fmla="*/ 0 h 1339"/>
              <a:gd name="T188" fmla="*/ 1532 w 1532"/>
              <a:gd name="T189" fmla="*/ 1339 h 133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532" h="1339">
                <a:moveTo>
                  <a:pt x="0" y="1339"/>
                </a:moveTo>
                <a:lnTo>
                  <a:pt x="27" y="1339"/>
                </a:lnTo>
                <a:lnTo>
                  <a:pt x="27" y="1335"/>
                </a:lnTo>
                <a:lnTo>
                  <a:pt x="53" y="1335"/>
                </a:lnTo>
                <a:lnTo>
                  <a:pt x="53" y="1331"/>
                </a:lnTo>
                <a:lnTo>
                  <a:pt x="112" y="1331"/>
                </a:lnTo>
                <a:lnTo>
                  <a:pt x="112" y="1327"/>
                </a:lnTo>
                <a:lnTo>
                  <a:pt x="118" y="1327"/>
                </a:lnTo>
                <a:lnTo>
                  <a:pt x="128" y="1327"/>
                </a:lnTo>
                <a:lnTo>
                  <a:pt x="128" y="1322"/>
                </a:lnTo>
                <a:lnTo>
                  <a:pt x="181" y="1322"/>
                </a:lnTo>
                <a:lnTo>
                  <a:pt x="181" y="1318"/>
                </a:lnTo>
                <a:lnTo>
                  <a:pt x="191" y="1318"/>
                </a:lnTo>
                <a:lnTo>
                  <a:pt x="191" y="1314"/>
                </a:lnTo>
                <a:lnTo>
                  <a:pt x="199" y="1314"/>
                </a:lnTo>
                <a:lnTo>
                  <a:pt x="199" y="1309"/>
                </a:lnTo>
                <a:lnTo>
                  <a:pt x="221" y="1309"/>
                </a:lnTo>
                <a:lnTo>
                  <a:pt x="221" y="1306"/>
                </a:lnTo>
                <a:lnTo>
                  <a:pt x="227" y="1306"/>
                </a:lnTo>
                <a:lnTo>
                  <a:pt x="227" y="1302"/>
                </a:lnTo>
                <a:lnTo>
                  <a:pt x="236" y="1302"/>
                </a:lnTo>
                <a:lnTo>
                  <a:pt x="236" y="1293"/>
                </a:lnTo>
                <a:lnTo>
                  <a:pt x="237" y="1293"/>
                </a:lnTo>
                <a:lnTo>
                  <a:pt x="237" y="1285"/>
                </a:lnTo>
                <a:lnTo>
                  <a:pt x="242" y="1285"/>
                </a:lnTo>
                <a:lnTo>
                  <a:pt x="242" y="1280"/>
                </a:lnTo>
                <a:lnTo>
                  <a:pt x="243" y="1280"/>
                </a:lnTo>
                <a:lnTo>
                  <a:pt x="243" y="1276"/>
                </a:lnTo>
                <a:lnTo>
                  <a:pt x="245" y="1276"/>
                </a:lnTo>
                <a:lnTo>
                  <a:pt x="245" y="1273"/>
                </a:lnTo>
                <a:lnTo>
                  <a:pt x="259" y="1273"/>
                </a:lnTo>
                <a:lnTo>
                  <a:pt x="259" y="1268"/>
                </a:lnTo>
                <a:lnTo>
                  <a:pt x="265" y="1268"/>
                </a:lnTo>
                <a:lnTo>
                  <a:pt x="265" y="1264"/>
                </a:lnTo>
                <a:lnTo>
                  <a:pt x="271" y="1264"/>
                </a:lnTo>
                <a:lnTo>
                  <a:pt x="271" y="1260"/>
                </a:lnTo>
                <a:lnTo>
                  <a:pt x="276" y="1260"/>
                </a:lnTo>
                <a:lnTo>
                  <a:pt x="276" y="1255"/>
                </a:lnTo>
                <a:lnTo>
                  <a:pt x="327" y="1255"/>
                </a:lnTo>
                <a:lnTo>
                  <a:pt x="327" y="1251"/>
                </a:lnTo>
                <a:lnTo>
                  <a:pt x="331" y="1251"/>
                </a:lnTo>
                <a:lnTo>
                  <a:pt x="331" y="1247"/>
                </a:lnTo>
                <a:lnTo>
                  <a:pt x="335" y="1247"/>
                </a:lnTo>
                <a:lnTo>
                  <a:pt x="335" y="1239"/>
                </a:lnTo>
                <a:lnTo>
                  <a:pt x="347" y="1239"/>
                </a:lnTo>
                <a:lnTo>
                  <a:pt x="347" y="1235"/>
                </a:lnTo>
                <a:lnTo>
                  <a:pt x="352" y="1235"/>
                </a:lnTo>
                <a:lnTo>
                  <a:pt x="352" y="1226"/>
                </a:lnTo>
                <a:lnTo>
                  <a:pt x="355" y="1226"/>
                </a:lnTo>
                <a:lnTo>
                  <a:pt x="355" y="1218"/>
                </a:lnTo>
                <a:lnTo>
                  <a:pt x="357" y="1218"/>
                </a:lnTo>
                <a:lnTo>
                  <a:pt x="357" y="1213"/>
                </a:lnTo>
                <a:lnTo>
                  <a:pt x="362" y="1213"/>
                </a:lnTo>
                <a:lnTo>
                  <a:pt x="362" y="1209"/>
                </a:lnTo>
                <a:lnTo>
                  <a:pt x="364" y="1209"/>
                </a:lnTo>
                <a:lnTo>
                  <a:pt x="364" y="1206"/>
                </a:lnTo>
                <a:lnTo>
                  <a:pt x="366" y="1206"/>
                </a:lnTo>
                <a:lnTo>
                  <a:pt x="366" y="1202"/>
                </a:lnTo>
                <a:lnTo>
                  <a:pt x="369" y="1202"/>
                </a:lnTo>
                <a:lnTo>
                  <a:pt x="369" y="1197"/>
                </a:lnTo>
                <a:lnTo>
                  <a:pt x="375" y="1197"/>
                </a:lnTo>
                <a:lnTo>
                  <a:pt x="375" y="1193"/>
                </a:lnTo>
                <a:lnTo>
                  <a:pt x="376" y="1193"/>
                </a:lnTo>
                <a:lnTo>
                  <a:pt x="376" y="1189"/>
                </a:lnTo>
                <a:lnTo>
                  <a:pt x="378" y="1189"/>
                </a:lnTo>
                <a:lnTo>
                  <a:pt x="378" y="1184"/>
                </a:lnTo>
                <a:lnTo>
                  <a:pt x="389" y="1184"/>
                </a:lnTo>
                <a:lnTo>
                  <a:pt x="389" y="1176"/>
                </a:lnTo>
                <a:lnTo>
                  <a:pt x="393" y="1176"/>
                </a:lnTo>
                <a:lnTo>
                  <a:pt x="393" y="1171"/>
                </a:lnTo>
                <a:lnTo>
                  <a:pt x="403" y="1171"/>
                </a:lnTo>
                <a:lnTo>
                  <a:pt x="403" y="1168"/>
                </a:lnTo>
                <a:lnTo>
                  <a:pt x="417" y="1168"/>
                </a:lnTo>
                <a:lnTo>
                  <a:pt x="417" y="1159"/>
                </a:lnTo>
                <a:lnTo>
                  <a:pt x="432" y="1159"/>
                </a:lnTo>
                <a:lnTo>
                  <a:pt x="432" y="1155"/>
                </a:lnTo>
                <a:lnTo>
                  <a:pt x="433" y="1155"/>
                </a:lnTo>
                <a:lnTo>
                  <a:pt x="433" y="1151"/>
                </a:lnTo>
                <a:lnTo>
                  <a:pt x="437" y="1151"/>
                </a:lnTo>
                <a:lnTo>
                  <a:pt x="437" y="1147"/>
                </a:lnTo>
                <a:lnTo>
                  <a:pt x="440" y="1147"/>
                </a:lnTo>
                <a:lnTo>
                  <a:pt x="440" y="1142"/>
                </a:lnTo>
                <a:lnTo>
                  <a:pt x="448" y="1142"/>
                </a:lnTo>
                <a:lnTo>
                  <a:pt x="448" y="1135"/>
                </a:lnTo>
                <a:lnTo>
                  <a:pt x="452" y="1135"/>
                </a:lnTo>
                <a:lnTo>
                  <a:pt x="452" y="1130"/>
                </a:lnTo>
                <a:lnTo>
                  <a:pt x="460" y="1130"/>
                </a:lnTo>
                <a:lnTo>
                  <a:pt x="460" y="1126"/>
                </a:lnTo>
                <a:lnTo>
                  <a:pt x="461" y="1126"/>
                </a:lnTo>
                <a:lnTo>
                  <a:pt x="461" y="1122"/>
                </a:lnTo>
                <a:lnTo>
                  <a:pt x="462" y="1122"/>
                </a:lnTo>
                <a:lnTo>
                  <a:pt x="462" y="1117"/>
                </a:lnTo>
                <a:lnTo>
                  <a:pt x="467" y="1117"/>
                </a:lnTo>
                <a:lnTo>
                  <a:pt x="467" y="1109"/>
                </a:lnTo>
                <a:lnTo>
                  <a:pt x="469" y="1109"/>
                </a:lnTo>
                <a:lnTo>
                  <a:pt x="469" y="1093"/>
                </a:lnTo>
                <a:lnTo>
                  <a:pt x="475" y="1093"/>
                </a:lnTo>
                <a:lnTo>
                  <a:pt x="475" y="1088"/>
                </a:lnTo>
                <a:lnTo>
                  <a:pt x="476" y="1088"/>
                </a:lnTo>
                <a:lnTo>
                  <a:pt x="476" y="1084"/>
                </a:lnTo>
                <a:lnTo>
                  <a:pt x="481" y="1084"/>
                </a:lnTo>
                <a:lnTo>
                  <a:pt x="481" y="1080"/>
                </a:lnTo>
                <a:lnTo>
                  <a:pt x="488" y="1080"/>
                </a:lnTo>
                <a:lnTo>
                  <a:pt x="488" y="1075"/>
                </a:lnTo>
                <a:lnTo>
                  <a:pt x="489" y="1075"/>
                </a:lnTo>
                <a:lnTo>
                  <a:pt x="489" y="1071"/>
                </a:lnTo>
                <a:lnTo>
                  <a:pt x="493" y="1071"/>
                </a:lnTo>
                <a:lnTo>
                  <a:pt x="493" y="1063"/>
                </a:lnTo>
                <a:lnTo>
                  <a:pt x="500" y="1063"/>
                </a:lnTo>
                <a:lnTo>
                  <a:pt x="500" y="1059"/>
                </a:lnTo>
                <a:lnTo>
                  <a:pt x="507" y="1059"/>
                </a:lnTo>
                <a:lnTo>
                  <a:pt x="507" y="1055"/>
                </a:lnTo>
                <a:lnTo>
                  <a:pt x="511" y="1055"/>
                </a:lnTo>
                <a:lnTo>
                  <a:pt x="511" y="1051"/>
                </a:lnTo>
                <a:lnTo>
                  <a:pt x="518" y="1051"/>
                </a:lnTo>
                <a:lnTo>
                  <a:pt x="518" y="1046"/>
                </a:lnTo>
                <a:lnTo>
                  <a:pt x="532" y="1046"/>
                </a:lnTo>
                <a:lnTo>
                  <a:pt x="532" y="1042"/>
                </a:lnTo>
                <a:lnTo>
                  <a:pt x="535" y="1042"/>
                </a:lnTo>
                <a:lnTo>
                  <a:pt x="535" y="1038"/>
                </a:lnTo>
                <a:lnTo>
                  <a:pt x="546" y="1038"/>
                </a:lnTo>
                <a:lnTo>
                  <a:pt x="546" y="1030"/>
                </a:lnTo>
                <a:lnTo>
                  <a:pt x="550" y="1030"/>
                </a:lnTo>
                <a:lnTo>
                  <a:pt x="550" y="1026"/>
                </a:lnTo>
                <a:lnTo>
                  <a:pt x="551" y="1026"/>
                </a:lnTo>
                <a:lnTo>
                  <a:pt x="551" y="1021"/>
                </a:lnTo>
                <a:lnTo>
                  <a:pt x="559" y="1021"/>
                </a:lnTo>
                <a:lnTo>
                  <a:pt x="559" y="1017"/>
                </a:lnTo>
                <a:lnTo>
                  <a:pt x="566" y="1017"/>
                </a:lnTo>
                <a:lnTo>
                  <a:pt x="566" y="1013"/>
                </a:lnTo>
                <a:lnTo>
                  <a:pt x="576" y="1013"/>
                </a:lnTo>
                <a:lnTo>
                  <a:pt x="576" y="1009"/>
                </a:lnTo>
                <a:lnTo>
                  <a:pt x="581" y="1009"/>
                </a:lnTo>
                <a:lnTo>
                  <a:pt x="581" y="1004"/>
                </a:lnTo>
                <a:lnTo>
                  <a:pt x="583" y="1004"/>
                </a:lnTo>
                <a:lnTo>
                  <a:pt x="583" y="988"/>
                </a:lnTo>
                <a:lnTo>
                  <a:pt x="584" y="988"/>
                </a:lnTo>
                <a:lnTo>
                  <a:pt x="584" y="984"/>
                </a:lnTo>
                <a:lnTo>
                  <a:pt x="585" y="984"/>
                </a:lnTo>
                <a:lnTo>
                  <a:pt x="585" y="975"/>
                </a:lnTo>
                <a:lnTo>
                  <a:pt x="586" y="975"/>
                </a:lnTo>
                <a:lnTo>
                  <a:pt x="586" y="971"/>
                </a:lnTo>
                <a:lnTo>
                  <a:pt x="590" y="971"/>
                </a:lnTo>
                <a:lnTo>
                  <a:pt x="590" y="968"/>
                </a:lnTo>
                <a:lnTo>
                  <a:pt x="594" y="968"/>
                </a:lnTo>
                <a:lnTo>
                  <a:pt x="594" y="959"/>
                </a:lnTo>
                <a:lnTo>
                  <a:pt x="595" y="959"/>
                </a:lnTo>
                <a:lnTo>
                  <a:pt x="595" y="955"/>
                </a:lnTo>
                <a:lnTo>
                  <a:pt x="598" y="955"/>
                </a:lnTo>
                <a:lnTo>
                  <a:pt x="598" y="950"/>
                </a:lnTo>
                <a:lnTo>
                  <a:pt x="599" y="950"/>
                </a:lnTo>
                <a:lnTo>
                  <a:pt x="599" y="946"/>
                </a:lnTo>
                <a:lnTo>
                  <a:pt x="603" y="946"/>
                </a:lnTo>
                <a:lnTo>
                  <a:pt x="603" y="942"/>
                </a:lnTo>
                <a:lnTo>
                  <a:pt x="604" y="942"/>
                </a:lnTo>
                <a:lnTo>
                  <a:pt x="604" y="937"/>
                </a:lnTo>
                <a:lnTo>
                  <a:pt x="608" y="937"/>
                </a:lnTo>
                <a:lnTo>
                  <a:pt x="608" y="933"/>
                </a:lnTo>
                <a:lnTo>
                  <a:pt x="613" y="933"/>
                </a:lnTo>
                <a:lnTo>
                  <a:pt x="613" y="930"/>
                </a:lnTo>
                <a:lnTo>
                  <a:pt x="621" y="930"/>
                </a:lnTo>
                <a:lnTo>
                  <a:pt x="621" y="925"/>
                </a:lnTo>
                <a:lnTo>
                  <a:pt x="652" y="925"/>
                </a:lnTo>
                <a:lnTo>
                  <a:pt x="652" y="921"/>
                </a:lnTo>
                <a:lnTo>
                  <a:pt x="656" y="921"/>
                </a:lnTo>
                <a:lnTo>
                  <a:pt x="656" y="917"/>
                </a:lnTo>
                <a:lnTo>
                  <a:pt x="674" y="917"/>
                </a:lnTo>
                <a:lnTo>
                  <a:pt x="674" y="908"/>
                </a:lnTo>
                <a:lnTo>
                  <a:pt x="675" y="908"/>
                </a:lnTo>
                <a:lnTo>
                  <a:pt x="675" y="904"/>
                </a:lnTo>
                <a:lnTo>
                  <a:pt x="680" y="904"/>
                </a:lnTo>
                <a:lnTo>
                  <a:pt x="680" y="900"/>
                </a:lnTo>
                <a:lnTo>
                  <a:pt x="681" y="900"/>
                </a:lnTo>
                <a:lnTo>
                  <a:pt x="681" y="895"/>
                </a:lnTo>
                <a:lnTo>
                  <a:pt x="684" y="895"/>
                </a:lnTo>
                <a:lnTo>
                  <a:pt x="684" y="892"/>
                </a:lnTo>
                <a:lnTo>
                  <a:pt x="693" y="892"/>
                </a:lnTo>
                <a:lnTo>
                  <a:pt x="693" y="888"/>
                </a:lnTo>
                <a:lnTo>
                  <a:pt x="695" y="888"/>
                </a:lnTo>
                <a:lnTo>
                  <a:pt x="695" y="883"/>
                </a:lnTo>
                <a:lnTo>
                  <a:pt x="699" y="883"/>
                </a:lnTo>
                <a:lnTo>
                  <a:pt x="699" y="879"/>
                </a:lnTo>
                <a:lnTo>
                  <a:pt x="702" y="879"/>
                </a:lnTo>
                <a:lnTo>
                  <a:pt x="702" y="875"/>
                </a:lnTo>
                <a:lnTo>
                  <a:pt x="706" y="875"/>
                </a:lnTo>
                <a:lnTo>
                  <a:pt x="706" y="862"/>
                </a:lnTo>
                <a:lnTo>
                  <a:pt x="707" y="862"/>
                </a:lnTo>
                <a:lnTo>
                  <a:pt x="707" y="859"/>
                </a:lnTo>
                <a:lnTo>
                  <a:pt x="708" y="859"/>
                </a:lnTo>
                <a:lnTo>
                  <a:pt x="708" y="854"/>
                </a:lnTo>
                <a:lnTo>
                  <a:pt x="709" y="854"/>
                </a:lnTo>
                <a:lnTo>
                  <a:pt x="709" y="846"/>
                </a:lnTo>
                <a:lnTo>
                  <a:pt x="719" y="846"/>
                </a:lnTo>
                <a:lnTo>
                  <a:pt x="719" y="841"/>
                </a:lnTo>
                <a:lnTo>
                  <a:pt x="721" y="841"/>
                </a:lnTo>
                <a:lnTo>
                  <a:pt x="721" y="837"/>
                </a:lnTo>
                <a:lnTo>
                  <a:pt x="727" y="837"/>
                </a:lnTo>
                <a:lnTo>
                  <a:pt x="727" y="833"/>
                </a:lnTo>
                <a:lnTo>
                  <a:pt x="757" y="833"/>
                </a:lnTo>
                <a:lnTo>
                  <a:pt x="757" y="830"/>
                </a:lnTo>
                <a:lnTo>
                  <a:pt x="764" y="830"/>
                </a:lnTo>
                <a:lnTo>
                  <a:pt x="764" y="825"/>
                </a:lnTo>
                <a:lnTo>
                  <a:pt x="768" y="825"/>
                </a:lnTo>
                <a:lnTo>
                  <a:pt x="768" y="821"/>
                </a:lnTo>
                <a:lnTo>
                  <a:pt x="780" y="821"/>
                </a:lnTo>
                <a:lnTo>
                  <a:pt x="780" y="817"/>
                </a:lnTo>
                <a:lnTo>
                  <a:pt x="790" y="817"/>
                </a:lnTo>
                <a:lnTo>
                  <a:pt x="790" y="812"/>
                </a:lnTo>
                <a:lnTo>
                  <a:pt x="799" y="812"/>
                </a:lnTo>
                <a:lnTo>
                  <a:pt x="799" y="808"/>
                </a:lnTo>
                <a:lnTo>
                  <a:pt x="802" y="808"/>
                </a:lnTo>
                <a:lnTo>
                  <a:pt x="802" y="804"/>
                </a:lnTo>
                <a:lnTo>
                  <a:pt x="818" y="804"/>
                </a:lnTo>
                <a:lnTo>
                  <a:pt x="818" y="792"/>
                </a:lnTo>
                <a:lnTo>
                  <a:pt x="819" y="792"/>
                </a:lnTo>
                <a:lnTo>
                  <a:pt x="819" y="787"/>
                </a:lnTo>
                <a:lnTo>
                  <a:pt x="821" y="787"/>
                </a:lnTo>
                <a:lnTo>
                  <a:pt x="821" y="783"/>
                </a:lnTo>
                <a:lnTo>
                  <a:pt x="822" y="783"/>
                </a:lnTo>
                <a:lnTo>
                  <a:pt x="822" y="779"/>
                </a:lnTo>
                <a:lnTo>
                  <a:pt x="826" y="779"/>
                </a:lnTo>
                <a:lnTo>
                  <a:pt x="826" y="770"/>
                </a:lnTo>
                <a:lnTo>
                  <a:pt x="828" y="770"/>
                </a:lnTo>
                <a:lnTo>
                  <a:pt x="828" y="762"/>
                </a:lnTo>
                <a:lnTo>
                  <a:pt x="830" y="762"/>
                </a:lnTo>
                <a:lnTo>
                  <a:pt x="830" y="757"/>
                </a:lnTo>
                <a:lnTo>
                  <a:pt x="833" y="757"/>
                </a:lnTo>
                <a:lnTo>
                  <a:pt x="833" y="754"/>
                </a:lnTo>
                <a:lnTo>
                  <a:pt x="837" y="754"/>
                </a:lnTo>
                <a:lnTo>
                  <a:pt x="837" y="745"/>
                </a:lnTo>
                <a:lnTo>
                  <a:pt x="845" y="745"/>
                </a:lnTo>
                <a:lnTo>
                  <a:pt x="845" y="741"/>
                </a:lnTo>
                <a:lnTo>
                  <a:pt x="846" y="741"/>
                </a:lnTo>
                <a:lnTo>
                  <a:pt x="846" y="737"/>
                </a:lnTo>
                <a:lnTo>
                  <a:pt x="856" y="737"/>
                </a:lnTo>
                <a:lnTo>
                  <a:pt x="856" y="728"/>
                </a:lnTo>
                <a:lnTo>
                  <a:pt x="857" y="728"/>
                </a:lnTo>
                <a:lnTo>
                  <a:pt x="857" y="724"/>
                </a:lnTo>
                <a:lnTo>
                  <a:pt x="860" y="724"/>
                </a:lnTo>
                <a:lnTo>
                  <a:pt x="860" y="716"/>
                </a:lnTo>
                <a:lnTo>
                  <a:pt x="861" y="716"/>
                </a:lnTo>
                <a:lnTo>
                  <a:pt x="861" y="712"/>
                </a:lnTo>
                <a:lnTo>
                  <a:pt x="863" y="712"/>
                </a:lnTo>
                <a:lnTo>
                  <a:pt x="863" y="703"/>
                </a:lnTo>
                <a:lnTo>
                  <a:pt x="873" y="703"/>
                </a:lnTo>
                <a:lnTo>
                  <a:pt x="873" y="699"/>
                </a:lnTo>
                <a:lnTo>
                  <a:pt x="878" y="699"/>
                </a:lnTo>
                <a:lnTo>
                  <a:pt x="878" y="695"/>
                </a:lnTo>
                <a:lnTo>
                  <a:pt x="879" y="695"/>
                </a:lnTo>
                <a:lnTo>
                  <a:pt x="879" y="692"/>
                </a:lnTo>
                <a:lnTo>
                  <a:pt x="882" y="692"/>
                </a:lnTo>
                <a:lnTo>
                  <a:pt x="882" y="686"/>
                </a:lnTo>
                <a:lnTo>
                  <a:pt x="888" y="686"/>
                </a:lnTo>
                <a:lnTo>
                  <a:pt x="888" y="683"/>
                </a:lnTo>
                <a:lnTo>
                  <a:pt x="889" y="683"/>
                </a:lnTo>
                <a:lnTo>
                  <a:pt x="889" y="679"/>
                </a:lnTo>
                <a:lnTo>
                  <a:pt x="893" y="679"/>
                </a:lnTo>
                <a:lnTo>
                  <a:pt x="893" y="674"/>
                </a:lnTo>
                <a:lnTo>
                  <a:pt x="897" y="674"/>
                </a:lnTo>
                <a:lnTo>
                  <a:pt x="897" y="670"/>
                </a:lnTo>
                <a:lnTo>
                  <a:pt x="914" y="670"/>
                </a:lnTo>
                <a:lnTo>
                  <a:pt x="914" y="666"/>
                </a:lnTo>
                <a:lnTo>
                  <a:pt x="919" y="666"/>
                </a:lnTo>
                <a:lnTo>
                  <a:pt x="919" y="661"/>
                </a:lnTo>
                <a:lnTo>
                  <a:pt x="926" y="661"/>
                </a:lnTo>
                <a:lnTo>
                  <a:pt x="926" y="657"/>
                </a:lnTo>
                <a:lnTo>
                  <a:pt x="930" y="657"/>
                </a:lnTo>
                <a:lnTo>
                  <a:pt x="930" y="649"/>
                </a:lnTo>
                <a:lnTo>
                  <a:pt x="935" y="649"/>
                </a:lnTo>
                <a:lnTo>
                  <a:pt x="935" y="641"/>
                </a:lnTo>
                <a:lnTo>
                  <a:pt x="936" y="641"/>
                </a:lnTo>
                <a:lnTo>
                  <a:pt x="936" y="637"/>
                </a:lnTo>
                <a:lnTo>
                  <a:pt x="938" y="637"/>
                </a:lnTo>
                <a:lnTo>
                  <a:pt x="938" y="628"/>
                </a:lnTo>
                <a:lnTo>
                  <a:pt x="942" y="628"/>
                </a:lnTo>
                <a:lnTo>
                  <a:pt x="942" y="624"/>
                </a:lnTo>
                <a:lnTo>
                  <a:pt x="945" y="624"/>
                </a:lnTo>
                <a:lnTo>
                  <a:pt x="945" y="619"/>
                </a:lnTo>
                <a:lnTo>
                  <a:pt x="946" y="619"/>
                </a:lnTo>
                <a:lnTo>
                  <a:pt x="946" y="616"/>
                </a:lnTo>
                <a:lnTo>
                  <a:pt x="947" y="616"/>
                </a:lnTo>
                <a:lnTo>
                  <a:pt x="947" y="612"/>
                </a:lnTo>
                <a:lnTo>
                  <a:pt x="949" y="612"/>
                </a:lnTo>
                <a:lnTo>
                  <a:pt x="949" y="607"/>
                </a:lnTo>
                <a:lnTo>
                  <a:pt x="956" y="607"/>
                </a:lnTo>
                <a:lnTo>
                  <a:pt x="956" y="603"/>
                </a:lnTo>
                <a:lnTo>
                  <a:pt x="963" y="603"/>
                </a:lnTo>
                <a:lnTo>
                  <a:pt x="963" y="599"/>
                </a:lnTo>
                <a:lnTo>
                  <a:pt x="964" y="599"/>
                </a:lnTo>
                <a:lnTo>
                  <a:pt x="964" y="595"/>
                </a:lnTo>
                <a:lnTo>
                  <a:pt x="971" y="595"/>
                </a:lnTo>
                <a:lnTo>
                  <a:pt x="971" y="590"/>
                </a:lnTo>
                <a:lnTo>
                  <a:pt x="973" y="590"/>
                </a:lnTo>
                <a:lnTo>
                  <a:pt x="973" y="586"/>
                </a:lnTo>
                <a:lnTo>
                  <a:pt x="980" y="586"/>
                </a:lnTo>
                <a:lnTo>
                  <a:pt x="980" y="583"/>
                </a:lnTo>
                <a:lnTo>
                  <a:pt x="990" y="583"/>
                </a:lnTo>
                <a:lnTo>
                  <a:pt x="990" y="578"/>
                </a:lnTo>
                <a:lnTo>
                  <a:pt x="997" y="578"/>
                </a:lnTo>
                <a:lnTo>
                  <a:pt x="997" y="574"/>
                </a:lnTo>
                <a:lnTo>
                  <a:pt x="998" y="574"/>
                </a:lnTo>
                <a:lnTo>
                  <a:pt x="998" y="570"/>
                </a:lnTo>
                <a:lnTo>
                  <a:pt x="1002" y="570"/>
                </a:lnTo>
                <a:lnTo>
                  <a:pt x="1002" y="565"/>
                </a:lnTo>
                <a:lnTo>
                  <a:pt x="1006" y="565"/>
                </a:lnTo>
                <a:lnTo>
                  <a:pt x="1006" y="561"/>
                </a:lnTo>
                <a:lnTo>
                  <a:pt x="1016" y="561"/>
                </a:lnTo>
                <a:lnTo>
                  <a:pt x="1016" y="557"/>
                </a:lnTo>
                <a:lnTo>
                  <a:pt x="1018" y="557"/>
                </a:lnTo>
                <a:lnTo>
                  <a:pt x="1018" y="554"/>
                </a:lnTo>
                <a:lnTo>
                  <a:pt x="1031" y="554"/>
                </a:lnTo>
                <a:lnTo>
                  <a:pt x="1031" y="548"/>
                </a:lnTo>
                <a:lnTo>
                  <a:pt x="1039" y="548"/>
                </a:lnTo>
                <a:lnTo>
                  <a:pt x="1039" y="545"/>
                </a:lnTo>
                <a:lnTo>
                  <a:pt x="1042" y="545"/>
                </a:lnTo>
                <a:lnTo>
                  <a:pt x="1042" y="541"/>
                </a:lnTo>
                <a:lnTo>
                  <a:pt x="1044" y="541"/>
                </a:lnTo>
                <a:lnTo>
                  <a:pt x="1044" y="528"/>
                </a:lnTo>
                <a:lnTo>
                  <a:pt x="1045" y="528"/>
                </a:lnTo>
                <a:lnTo>
                  <a:pt x="1045" y="523"/>
                </a:lnTo>
                <a:lnTo>
                  <a:pt x="1046" y="523"/>
                </a:lnTo>
                <a:lnTo>
                  <a:pt x="1046" y="519"/>
                </a:lnTo>
                <a:lnTo>
                  <a:pt x="1051" y="519"/>
                </a:lnTo>
                <a:lnTo>
                  <a:pt x="1051" y="516"/>
                </a:lnTo>
                <a:lnTo>
                  <a:pt x="1052" y="516"/>
                </a:lnTo>
                <a:lnTo>
                  <a:pt x="1052" y="507"/>
                </a:lnTo>
                <a:lnTo>
                  <a:pt x="1054" y="507"/>
                </a:lnTo>
                <a:lnTo>
                  <a:pt x="1054" y="499"/>
                </a:lnTo>
                <a:lnTo>
                  <a:pt x="1056" y="499"/>
                </a:lnTo>
                <a:lnTo>
                  <a:pt x="1056" y="494"/>
                </a:lnTo>
                <a:lnTo>
                  <a:pt x="1058" y="494"/>
                </a:lnTo>
                <a:lnTo>
                  <a:pt x="1058" y="490"/>
                </a:lnTo>
                <a:lnTo>
                  <a:pt x="1059" y="490"/>
                </a:lnTo>
                <a:lnTo>
                  <a:pt x="1059" y="486"/>
                </a:lnTo>
                <a:lnTo>
                  <a:pt x="1060" y="486"/>
                </a:lnTo>
                <a:lnTo>
                  <a:pt x="1060" y="474"/>
                </a:lnTo>
                <a:lnTo>
                  <a:pt x="1069" y="474"/>
                </a:lnTo>
                <a:lnTo>
                  <a:pt x="1069" y="469"/>
                </a:lnTo>
                <a:lnTo>
                  <a:pt x="1075" y="469"/>
                </a:lnTo>
                <a:lnTo>
                  <a:pt x="1075" y="465"/>
                </a:lnTo>
                <a:lnTo>
                  <a:pt x="1078" y="465"/>
                </a:lnTo>
                <a:lnTo>
                  <a:pt x="1078" y="457"/>
                </a:lnTo>
                <a:lnTo>
                  <a:pt x="1082" y="457"/>
                </a:lnTo>
                <a:lnTo>
                  <a:pt x="1082" y="448"/>
                </a:lnTo>
                <a:lnTo>
                  <a:pt x="1084" y="448"/>
                </a:lnTo>
                <a:lnTo>
                  <a:pt x="1084" y="445"/>
                </a:lnTo>
                <a:lnTo>
                  <a:pt x="1098" y="445"/>
                </a:lnTo>
                <a:lnTo>
                  <a:pt x="1098" y="440"/>
                </a:lnTo>
                <a:lnTo>
                  <a:pt x="1106" y="440"/>
                </a:lnTo>
                <a:lnTo>
                  <a:pt x="1106" y="436"/>
                </a:lnTo>
                <a:lnTo>
                  <a:pt x="1109" y="436"/>
                </a:lnTo>
                <a:lnTo>
                  <a:pt x="1113" y="436"/>
                </a:lnTo>
                <a:lnTo>
                  <a:pt x="1113" y="432"/>
                </a:lnTo>
                <a:lnTo>
                  <a:pt x="1116" y="432"/>
                </a:lnTo>
                <a:lnTo>
                  <a:pt x="1116" y="427"/>
                </a:lnTo>
                <a:lnTo>
                  <a:pt x="1120" y="427"/>
                </a:lnTo>
                <a:lnTo>
                  <a:pt x="1120" y="423"/>
                </a:lnTo>
                <a:lnTo>
                  <a:pt x="1126" y="423"/>
                </a:lnTo>
                <a:lnTo>
                  <a:pt x="1126" y="414"/>
                </a:lnTo>
                <a:lnTo>
                  <a:pt x="1127" y="414"/>
                </a:lnTo>
                <a:lnTo>
                  <a:pt x="1128" y="414"/>
                </a:lnTo>
                <a:lnTo>
                  <a:pt x="1130" y="414"/>
                </a:lnTo>
                <a:lnTo>
                  <a:pt x="1131" y="414"/>
                </a:lnTo>
                <a:lnTo>
                  <a:pt x="1137" y="414"/>
                </a:lnTo>
                <a:lnTo>
                  <a:pt x="1137" y="410"/>
                </a:lnTo>
                <a:lnTo>
                  <a:pt x="1139" y="410"/>
                </a:lnTo>
                <a:lnTo>
                  <a:pt x="1141" y="410"/>
                </a:lnTo>
                <a:lnTo>
                  <a:pt x="1141" y="407"/>
                </a:lnTo>
                <a:lnTo>
                  <a:pt x="1145" y="407"/>
                </a:lnTo>
                <a:lnTo>
                  <a:pt x="1146" y="407"/>
                </a:lnTo>
                <a:lnTo>
                  <a:pt x="1149" y="407"/>
                </a:lnTo>
                <a:lnTo>
                  <a:pt x="1155" y="407"/>
                </a:lnTo>
                <a:lnTo>
                  <a:pt x="1159" y="407"/>
                </a:lnTo>
                <a:lnTo>
                  <a:pt x="1159" y="402"/>
                </a:lnTo>
                <a:lnTo>
                  <a:pt x="1161" y="402"/>
                </a:lnTo>
                <a:lnTo>
                  <a:pt x="1161" y="398"/>
                </a:lnTo>
                <a:lnTo>
                  <a:pt x="1163" y="398"/>
                </a:lnTo>
                <a:lnTo>
                  <a:pt x="1166" y="398"/>
                </a:lnTo>
                <a:lnTo>
                  <a:pt x="1166" y="394"/>
                </a:lnTo>
                <a:lnTo>
                  <a:pt x="1168" y="394"/>
                </a:lnTo>
                <a:lnTo>
                  <a:pt x="1168" y="380"/>
                </a:lnTo>
                <a:lnTo>
                  <a:pt x="1169" y="380"/>
                </a:lnTo>
                <a:lnTo>
                  <a:pt x="1169" y="371"/>
                </a:lnTo>
                <a:lnTo>
                  <a:pt x="1170" y="371"/>
                </a:lnTo>
                <a:lnTo>
                  <a:pt x="1170" y="367"/>
                </a:lnTo>
                <a:lnTo>
                  <a:pt x="1171" y="367"/>
                </a:lnTo>
                <a:lnTo>
                  <a:pt x="1171" y="364"/>
                </a:lnTo>
                <a:lnTo>
                  <a:pt x="1173" y="364"/>
                </a:lnTo>
                <a:lnTo>
                  <a:pt x="1174" y="364"/>
                </a:lnTo>
                <a:lnTo>
                  <a:pt x="1174" y="359"/>
                </a:lnTo>
                <a:lnTo>
                  <a:pt x="1175" y="359"/>
                </a:lnTo>
                <a:lnTo>
                  <a:pt x="1175" y="350"/>
                </a:lnTo>
                <a:lnTo>
                  <a:pt x="1177" y="350"/>
                </a:lnTo>
                <a:lnTo>
                  <a:pt x="1177" y="341"/>
                </a:lnTo>
                <a:lnTo>
                  <a:pt x="1180" y="341"/>
                </a:lnTo>
                <a:lnTo>
                  <a:pt x="1180" y="337"/>
                </a:lnTo>
                <a:lnTo>
                  <a:pt x="1182" y="337"/>
                </a:lnTo>
                <a:lnTo>
                  <a:pt x="1184" y="337"/>
                </a:lnTo>
                <a:lnTo>
                  <a:pt x="1188" y="337"/>
                </a:lnTo>
                <a:lnTo>
                  <a:pt x="1189" y="337"/>
                </a:lnTo>
                <a:lnTo>
                  <a:pt x="1190" y="337"/>
                </a:lnTo>
                <a:lnTo>
                  <a:pt x="1194" y="337"/>
                </a:lnTo>
                <a:lnTo>
                  <a:pt x="1194" y="332"/>
                </a:lnTo>
                <a:lnTo>
                  <a:pt x="1198" y="332"/>
                </a:lnTo>
                <a:lnTo>
                  <a:pt x="1199" y="332"/>
                </a:lnTo>
                <a:lnTo>
                  <a:pt x="1201" y="332"/>
                </a:lnTo>
                <a:lnTo>
                  <a:pt x="1201" y="328"/>
                </a:lnTo>
                <a:lnTo>
                  <a:pt x="1202" y="328"/>
                </a:lnTo>
                <a:lnTo>
                  <a:pt x="1202" y="323"/>
                </a:lnTo>
                <a:lnTo>
                  <a:pt x="1204" y="323"/>
                </a:lnTo>
                <a:lnTo>
                  <a:pt x="1204" y="319"/>
                </a:lnTo>
                <a:lnTo>
                  <a:pt x="1208" y="319"/>
                </a:lnTo>
                <a:lnTo>
                  <a:pt x="1209" y="319"/>
                </a:lnTo>
                <a:lnTo>
                  <a:pt x="1212" y="319"/>
                </a:lnTo>
                <a:lnTo>
                  <a:pt x="1212" y="314"/>
                </a:lnTo>
                <a:lnTo>
                  <a:pt x="1216" y="314"/>
                </a:lnTo>
                <a:lnTo>
                  <a:pt x="1217" y="314"/>
                </a:lnTo>
                <a:lnTo>
                  <a:pt x="1218" y="314"/>
                </a:lnTo>
                <a:lnTo>
                  <a:pt x="1227" y="314"/>
                </a:lnTo>
                <a:lnTo>
                  <a:pt x="1233" y="314"/>
                </a:lnTo>
                <a:lnTo>
                  <a:pt x="1233" y="310"/>
                </a:lnTo>
                <a:lnTo>
                  <a:pt x="1235" y="310"/>
                </a:lnTo>
                <a:lnTo>
                  <a:pt x="1236" y="310"/>
                </a:lnTo>
                <a:lnTo>
                  <a:pt x="1239" y="310"/>
                </a:lnTo>
                <a:lnTo>
                  <a:pt x="1242" y="310"/>
                </a:lnTo>
                <a:lnTo>
                  <a:pt x="1244" y="310"/>
                </a:lnTo>
                <a:lnTo>
                  <a:pt x="1245" y="310"/>
                </a:lnTo>
                <a:lnTo>
                  <a:pt x="1245" y="305"/>
                </a:lnTo>
                <a:lnTo>
                  <a:pt x="1246" y="305"/>
                </a:lnTo>
                <a:lnTo>
                  <a:pt x="1247" y="305"/>
                </a:lnTo>
                <a:lnTo>
                  <a:pt x="1247" y="300"/>
                </a:lnTo>
                <a:lnTo>
                  <a:pt x="1249" y="300"/>
                </a:lnTo>
                <a:lnTo>
                  <a:pt x="1249" y="295"/>
                </a:lnTo>
                <a:lnTo>
                  <a:pt x="1252" y="295"/>
                </a:lnTo>
                <a:lnTo>
                  <a:pt x="1254" y="295"/>
                </a:lnTo>
                <a:lnTo>
                  <a:pt x="1254" y="291"/>
                </a:lnTo>
                <a:lnTo>
                  <a:pt x="1255" y="291"/>
                </a:lnTo>
                <a:lnTo>
                  <a:pt x="1256" y="291"/>
                </a:lnTo>
                <a:lnTo>
                  <a:pt x="1259" y="291"/>
                </a:lnTo>
                <a:lnTo>
                  <a:pt x="1259" y="286"/>
                </a:lnTo>
                <a:lnTo>
                  <a:pt x="1264" y="286"/>
                </a:lnTo>
                <a:lnTo>
                  <a:pt x="1265" y="286"/>
                </a:lnTo>
                <a:lnTo>
                  <a:pt x="1265" y="276"/>
                </a:lnTo>
                <a:lnTo>
                  <a:pt x="1269" y="276"/>
                </a:lnTo>
                <a:lnTo>
                  <a:pt x="1270" y="276"/>
                </a:lnTo>
                <a:lnTo>
                  <a:pt x="1270" y="272"/>
                </a:lnTo>
                <a:lnTo>
                  <a:pt x="1273" y="272"/>
                </a:lnTo>
                <a:lnTo>
                  <a:pt x="1277" y="272"/>
                </a:lnTo>
                <a:lnTo>
                  <a:pt x="1277" y="267"/>
                </a:lnTo>
                <a:lnTo>
                  <a:pt x="1278" y="267"/>
                </a:lnTo>
                <a:lnTo>
                  <a:pt x="1279" y="267"/>
                </a:lnTo>
                <a:lnTo>
                  <a:pt x="1282" y="267"/>
                </a:lnTo>
                <a:lnTo>
                  <a:pt x="1283" y="267"/>
                </a:lnTo>
                <a:lnTo>
                  <a:pt x="1284" y="267"/>
                </a:lnTo>
                <a:lnTo>
                  <a:pt x="1284" y="262"/>
                </a:lnTo>
                <a:lnTo>
                  <a:pt x="1285" y="262"/>
                </a:lnTo>
                <a:lnTo>
                  <a:pt x="1285" y="243"/>
                </a:lnTo>
                <a:lnTo>
                  <a:pt x="1288" y="243"/>
                </a:lnTo>
                <a:lnTo>
                  <a:pt x="1289" y="243"/>
                </a:lnTo>
                <a:lnTo>
                  <a:pt x="1290" y="243"/>
                </a:lnTo>
                <a:lnTo>
                  <a:pt x="1290" y="233"/>
                </a:lnTo>
                <a:lnTo>
                  <a:pt x="1296" y="233"/>
                </a:lnTo>
                <a:lnTo>
                  <a:pt x="1296" y="228"/>
                </a:lnTo>
                <a:lnTo>
                  <a:pt x="1297" y="228"/>
                </a:lnTo>
                <a:lnTo>
                  <a:pt x="1298" y="228"/>
                </a:lnTo>
                <a:lnTo>
                  <a:pt x="1299" y="228"/>
                </a:lnTo>
                <a:lnTo>
                  <a:pt x="1299" y="223"/>
                </a:lnTo>
                <a:lnTo>
                  <a:pt x="1303" y="223"/>
                </a:lnTo>
                <a:lnTo>
                  <a:pt x="1307" y="223"/>
                </a:lnTo>
                <a:lnTo>
                  <a:pt x="1308" y="223"/>
                </a:lnTo>
                <a:lnTo>
                  <a:pt x="1309" y="223"/>
                </a:lnTo>
                <a:lnTo>
                  <a:pt x="1312" y="223"/>
                </a:lnTo>
                <a:lnTo>
                  <a:pt x="1313" y="223"/>
                </a:lnTo>
                <a:lnTo>
                  <a:pt x="1316" y="223"/>
                </a:lnTo>
                <a:lnTo>
                  <a:pt x="1317" y="223"/>
                </a:lnTo>
                <a:lnTo>
                  <a:pt x="1318" y="223"/>
                </a:lnTo>
                <a:lnTo>
                  <a:pt x="1325" y="223"/>
                </a:lnTo>
                <a:lnTo>
                  <a:pt x="1325" y="218"/>
                </a:lnTo>
                <a:lnTo>
                  <a:pt x="1326" y="218"/>
                </a:lnTo>
                <a:lnTo>
                  <a:pt x="1327" y="218"/>
                </a:lnTo>
                <a:lnTo>
                  <a:pt x="1328" y="218"/>
                </a:lnTo>
                <a:lnTo>
                  <a:pt x="1328" y="213"/>
                </a:lnTo>
                <a:lnTo>
                  <a:pt x="1335" y="213"/>
                </a:lnTo>
                <a:lnTo>
                  <a:pt x="1336" y="213"/>
                </a:lnTo>
                <a:lnTo>
                  <a:pt x="1337" y="213"/>
                </a:lnTo>
                <a:lnTo>
                  <a:pt x="1341" y="213"/>
                </a:lnTo>
                <a:lnTo>
                  <a:pt x="1342" y="213"/>
                </a:lnTo>
                <a:lnTo>
                  <a:pt x="1342" y="202"/>
                </a:lnTo>
                <a:lnTo>
                  <a:pt x="1346" y="202"/>
                </a:lnTo>
                <a:lnTo>
                  <a:pt x="1350" y="202"/>
                </a:lnTo>
                <a:lnTo>
                  <a:pt x="1351" y="202"/>
                </a:lnTo>
                <a:lnTo>
                  <a:pt x="1353" y="202"/>
                </a:lnTo>
                <a:lnTo>
                  <a:pt x="1353" y="197"/>
                </a:lnTo>
                <a:lnTo>
                  <a:pt x="1355" y="197"/>
                </a:lnTo>
                <a:lnTo>
                  <a:pt x="1355" y="190"/>
                </a:lnTo>
                <a:lnTo>
                  <a:pt x="1360" y="190"/>
                </a:lnTo>
                <a:lnTo>
                  <a:pt x="1361" y="190"/>
                </a:lnTo>
                <a:lnTo>
                  <a:pt x="1363" y="190"/>
                </a:lnTo>
                <a:lnTo>
                  <a:pt x="1364" y="190"/>
                </a:lnTo>
                <a:lnTo>
                  <a:pt x="1368" y="190"/>
                </a:lnTo>
                <a:lnTo>
                  <a:pt x="1368" y="185"/>
                </a:lnTo>
                <a:lnTo>
                  <a:pt x="1369" y="185"/>
                </a:lnTo>
                <a:lnTo>
                  <a:pt x="1373" y="185"/>
                </a:lnTo>
                <a:lnTo>
                  <a:pt x="1377" y="185"/>
                </a:lnTo>
                <a:lnTo>
                  <a:pt x="1378" y="185"/>
                </a:lnTo>
                <a:lnTo>
                  <a:pt x="1379" y="185"/>
                </a:lnTo>
                <a:lnTo>
                  <a:pt x="1380" y="185"/>
                </a:lnTo>
                <a:lnTo>
                  <a:pt x="1387" y="185"/>
                </a:lnTo>
                <a:lnTo>
                  <a:pt x="1387" y="179"/>
                </a:lnTo>
                <a:lnTo>
                  <a:pt x="1388" y="179"/>
                </a:lnTo>
                <a:lnTo>
                  <a:pt x="1393" y="179"/>
                </a:lnTo>
                <a:lnTo>
                  <a:pt x="1393" y="174"/>
                </a:lnTo>
                <a:lnTo>
                  <a:pt x="1394" y="174"/>
                </a:lnTo>
                <a:lnTo>
                  <a:pt x="1397" y="174"/>
                </a:lnTo>
                <a:lnTo>
                  <a:pt x="1398" y="174"/>
                </a:lnTo>
                <a:lnTo>
                  <a:pt x="1398" y="167"/>
                </a:lnTo>
                <a:lnTo>
                  <a:pt x="1399" y="167"/>
                </a:lnTo>
                <a:lnTo>
                  <a:pt x="1399" y="161"/>
                </a:lnTo>
                <a:lnTo>
                  <a:pt x="1402" y="161"/>
                </a:lnTo>
                <a:lnTo>
                  <a:pt x="1402" y="156"/>
                </a:lnTo>
                <a:lnTo>
                  <a:pt x="1404" y="156"/>
                </a:lnTo>
                <a:lnTo>
                  <a:pt x="1404" y="150"/>
                </a:lnTo>
                <a:lnTo>
                  <a:pt x="1409" y="150"/>
                </a:lnTo>
                <a:lnTo>
                  <a:pt x="1409" y="143"/>
                </a:lnTo>
                <a:lnTo>
                  <a:pt x="1411" y="143"/>
                </a:lnTo>
                <a:lnTo>
                  <a:pt x="1411" y="132"/>
                </a:lnTo>
                <a:lnTo>
                  <a:pt x="1416" y="132"/>
                </a:lnTo>
                <a:lnTo>
                  <a:pt x="1416" y="126"/>
                </a:lnTo>
                <a:lnTo>
                  <a:pt x="1417" y="126"/>
                </a:lnTo>
                <a:lnTo>
                  <a:pt x="1417" y="121"/>
                </a:lnTo>
                <a:lnTo>
                  <a:pt x="1420" y="121"/>
                </a:lnTo>
                <a:lnTo>
                  <a:pt x="1420" y="114"/>
                </a:lnTo>
                <a:lnTo>
                  <a:pt x="1422" y="114"/>
                </a:lnTo>
                <a:lnTo>
                  <a:pt x="1425" y="114"/>
                </a:lnTo>
                <a:lnTo>
                  <a:pt x="1427" y="114"/>
                </a:lnTo>
                <a:lnTo>
                  <a:pt x="1431" y="114"/>
                </a:lnTo>
                <a:lnTo>
                  <a:pt x="1431" y="108"/>
                </a:lnTo>
                <a:lnTo>
                  <a:pt x="1432" y="108"/>
                </a:lnTo>
                <a:lnTo>
                  <a:pt x="1434" y="108"/>
                </a:lnTo>
                <a:lnTo>
                  <a:pt x="1434" y="103"/>
                </a:lnTo>
                <a:lnTo>
                  <a:pt x="1436" y="103"/>
                </a:lnTo>
                <a:lnTo>
                  <a:pt x="1440" y="103"/>
                </a:lnTo>
                <a:lnTo>
                  <a:pt x="1441" y="103"/>
                </a:lnTo>
                <a:lnTo>
                  <a:pt x="1441" y="96"/>
                </a:lnTo>
                <a:lnTo>
                  <a:pt x="1444" y="96"/>
                </a:lnTo>
                <a:lnTo>
                  <a:pt x="1445" y="96"/>
                </a:lnTo>
                <a:lnTo>
                  <a:pt x="1449" y="96"/>
                </a:lnTo>
                <a:lnTo>
                  <a:pt x="1449" y="90"/>
                </a:lnTo>
                <a:lnTo>
                  <a:pt x="1451" y="90"/>
                </a:lnTo>
                <a:lnTo>
                  <a:pt x="1454" y="90"/>
                </a:lnTo>
                <a:lnTo>
                  <a:pt x="1461" y="90"/>
                </a:lnTo>
                <a:lnTo>
                  <a:pt x="1463" y="90"/>
                </a:lnTo>
                <a:lnTo>
                  <a:pt x="1464" y="90"/>
                </a:lnTo>
                <a:lnTo>
                  <a:pt x="1464" y="84"/>
                </a:lnTo>
                <a:lnTo>
                  <a:pt x="1466" y="84"/>
                </a:lnTo>
                <a:lnTo>
                  <a:pt x="1469" y="84"/>
                </a:lnTo>
                <a:lnTo>
                  <a:pt x="1470" y="84"/>
                </a:lnTo>
                <a:lnTo>
                  <a:pt x="1472" y="84"/>
                </a:lnTo>
                <a:lnTo>
                  <a:pt x="1477" y="84"/>
                </a:lnTo>
                <a:lnTo>
                  <a:pt x="1479" y="84"/>
                </a:lnTo>
                <a:lnTo>
                  <a:pt x="1482" y="84"/>
                </a:lnTo>
                <a:lnTo>
                  <a:pt x="1482" y="78"/>
                </a:lnTo>
                <a:lnTo>
                  <a:pt x="1485" y="78"/>
                </a:lnTo>
                <a:lnTo>
                  <a:pt x="1487" y="78"/>
                </a:lnTo>
                <a:lnTo>
                  <a:pt x="1489" y="78"/>
                </a:lnTo>
                <a:lnTo>
                  <a:pt x="1493" y="78"/>
                </a:lnTo>
                <a:lnTo>
                  <a:pt x="1494" y="78"/>
                </a:lnTo>
                <a:lnTo>
                  <a:pt x="1494" y="71"/>
                </a:lnTo>
                <a:lnTo>
                  <a:pt x="1496" y="71"/>
                </a:lnTo>
                <a:lnTo>
                  <a:pt x="1497" y="71"/>
                </a:lnTo>
                <a:lnTo>
                  <a:pt x="1498" y="71"/>
                </a:lnTo>
                <a:lnTo>
                  <a:pt x="1502" y="71"/>
                </a:lnTo>
                <a:lnTo>
                  <a:pt x="1502" y="64"/>
                </a:lnTo>
                <a:lnTo>
                  <a:pt x="1503" y="64"/>
                </a:lnTo>
                <a:lnTo>
                  <a:pt x="1503" y="57"/>
                </a:lnTo>
                <a:lnTo>
                  <a:pt x="1504" y="57"/>
                </a:lnTo>
                <a:lnTo>
                  <a:pt x="1504" y="51"/>
                </a:lnTo>
                <a:lnTo>
                  <a:pt x="1506" y="51"/>
                </a:lnTo>
                <a:lnTo>
                  <a:pt x="1510" y="51"/>
                </a:lnTo>
                <a:lnTo>
                  <a:pt x="1510" y="43"/>
                </a:lnTo>
                <a:lnTo>
                  <a:pt x="1511" y="43"/>
                </a:lnTo>
                <a:lnTo>
                  <a:pt x="1512" y="43"/>
                </a:lnTo>
                <a:lnTo>
                  <a:pt x="1513" y="43"/>
                </a:lnTo>
                <a:lnTo>
                  <a:pt x="1515" y="43"/>
                </a:lnTo>
                <a:lnTo>
                  <a:pt x="1516" y="43"/>
                </a:lnTo>
                <a:lnTo>
                  <a:pt x="1516" y="37"/>
                </a:lnTo>
                <a:lnTo>
                  <a:pt x="1520" y="37"/>
                </a:lnTo>
                <a:lnTo>
                  <a:pt x="1521" y="37"/>
                </a:lnTo>
                <a:lnTo>
                  <a:pt x="1522" y="37"/>
                </a:lnTo>
                <a:lnTo>
                  <a:pt x="1522" y="22"/>
                </a:lnTo>
                <a:lnTo>
                  <a:pt x="1525" y="22"/>
                </a:lnTo>
                <a:lnTo>
                  <a:pt x="1525" y="14"/>
                </a:lnTo>
                <a:lnTo>
                  <a:pt x="1526" y="14"/>
                </a:lnTo>
                <a:lnTo>
                  <a:pt x="1529" y="14"/>
                </a:lnTo>
                <a:lnTo>
                  <a:pt x="1529" y="8"/>
                </a:lnTo>
                <a:lnTo>
                  <a:pt x="1531" y="8"/>
                </a:lnTo>
                <a:lnTo>
                  <a:pt x="1532" y="8"/>
                </a:lnTo>
                <a:lnTo>
                  <a:pt x="1532" y="0"/>
                </a:lnTo>
              </a:path>
            </a:pathLst>
          </a:custGeom>
          <a:noFill/>
          <a:ln w="57150" cmpd="sng">
            <a:solidFill>
              <a:schemeClr val="accent6">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a:latin typeface="Open Sans"/>
              <a:ea typeface="ＭＳ Ｐゴシック" charset="0"/>
              <a:cs typeface="Open Sans"/>
            </a:endParaRPr>
          </a:p>
        </p:txBody>
      </p:sp>
      <p:sp>
        <p:nvSpPr>
          <p:cNvPr id="92171" name="Freeform 13"/>
          <p:cNvSpPr>
            <a:spLocks/>
          </p:cNvSpPr>
          <p:nvPr/>
        </p:nvSpPr>
        <p:spPr bwMode="auto">
          <a:xfrm>
            <a:off x="7037388" y="2562225"/>
            <a:ext cx="1247775" cy="461963"/>
          </a:xfrm>
          <a:custGeom>
            <a:avLst/>
            <a:gdLst>
              <a:gd name="T0" fmla="*/ 2147483647 w 341"/>
              <a:gd name="T1" fmla="*/ 2147483647 h 287"/>
              <a:gd name="T2" fmla="*/ 2147483647 w 341"/>
              <a:gd name="T3" fmla="*/ 2147483647 h 287"/>
              <a:gd name="T4" fmla="*/ 2147483647 w 341"/>
              <a:gd name="T5" fmla="*/ 2147483647 h 287"/>
              <a:gd name="T6" fmla="*/ 2147483647 w 341"/>
              <a:gd name="T7" fmla="*/ 2147483647 h 287"/>
              <a:gd name="T8" fmla="*/ 2147483647 w 341"/>
              <a:gd name="T9" fmla="*/ 2147483647 h 287"/>
              <a:gd name="T10" fmla="*/ 2147483647 w 341"/>
              <a:gd name="T11" fmla="*/ 2147483647 h 287"/>
              <a:gd name="T12" fmla="*/ 2147483647 w 341"/>
              <a:gd name="T13" fmla="*/ 2147483647 h 287"/>
              <a:gd name="T14" fmla="*/ 2147483647 w 341"/>
              <a:gd name="T15" fmla="*/ 2147483647 h 287"/>
              <a:gd name="T16" fmla="*/ 2147483647 w 341"/>
              <a:gd name="T17" fmla="*/ 2147483647 h 287"/>
              <a:gd name="T18" fmla="*/ 2147483647 w 341"/>
              <a:gd name="T19" fmla="*/ 2147483647 h 287"/>
              <a:gd name="T20" fmla="*/ 2147483647 w 341"/>
              <a:gd name="T21" fmla="*/ 2147483647 h 287"/>
              <a:gd name="T22" fmla="*/ 2147483647 w 341"/>
              <a:gd name="T23" fmla="*/ 2147483647 h 287"/>
              <a:gd name="T24" fmla="*/ 2147483647 w 341"/>
              <a:gd name="T25" fmla="*/ 2147483647 h 287"/>
              <a:gd name="T26" fmla="*/ 2147483647 w 341"/>
              <a:gd name="T27" fmla="*/ 2147483647 h 287"/>
              <a:gd name="T28" fmla="*/ 2147483647 w 341"/>
              <a:gd name="T29" fmla="*/ 2147483647 h 287"/>
              <a:gd name="T30" fmla="*/ 2147483647 w 341"/>
              <a:gd name="T31" fmla="*/ 2147483647 h 287"/>
              <a:gd name="T32" fmla="*/ 2147483647 w 341"/>
              <a:gd name="T33" fmla="*/ 2147483647 h 287"/>
              <a:gd name="T34" fmla="*/ 2147483647 w 341"/>
              <a:gd name="T35" fmla="*/ 2147483647 h 287"/>
              <a:gd name="T36" fmla="*/ 2147483647 w 341"/>
              <a:gd name="T37" fmla="*/ 2147483647 h 287"/>
              <a:gd name="T38" fmla="*/ 2147483647 w 341"/>
              <a:gd name="T39" fmla="*/ 2147483647 h 287"/>
              <a:gd name="T40" fmla="*/ 2147483647 w 341"/>
              <a:gd name="T41" fmla="*/ 2147483647 h 287"/>
              <a:gd name="T42" fmla="*/ 2147483647 w 341"/>
              <a:gd name="T43" fmla="*/ 2147483647 h 287"/>
              <a:gd name="T44" fmla="*/ 2147483647 w 341"/>
              <a:gd name="T45" fmla="*/ 2147483647 h 287"/>
              <a:gd name="T46" fmla="*/ 2147483647 w 341"/>
              <a:gd name="T47" fmla="*/ 2147483647 h 287"/>
              <a:gd name="T48" fmla="*/ 2147483647 w 341"/>
              <a:gd name="T49" fmla="*/ 2147483647 h 287"/>
              <a:gd name="T50" fmla="*/ 2147483647 w 341"/>
              <a:gd name="T51" fmla="*/ 2147483647 h 287"/>
              <a:gd name="T52" fmla="*/ 2147483647 w 341"/>
              <a:gd name="T53" fmla="*/ 2147483647 h 287"/>
              <a:gd name="T54" fmla="*/ 2147483647 w 341"/>
              <a:gd name="T55" fmla="*/ 2147483647 h 287"/>
              <a:gd name="T56" fmla="*/ 2147483647 w 341"/>
              <a:gd name="T57" fmla="*/ 2147483647 h 287"/>
              <a:gd name="T58" fmla="*/ 2147483647 w 341"/>
              <a:gd name="T59" fmla="*/ 2147483647 h 287"/>
              <a:gd name="T60" fmla="*/ 2147483647 w 341"/>
              <a:gd name="T61" fmla="*/ 2147483647 h 287"/>
              <a:gd name="T62" fmla="*/ 2147483647 w 341"/>
              <a:gd name="T63" fmla="*/ 2147483647 h 287"/>
              <a:gd name="T64" fmla="*/ 2147483647 w 341"/>
              <a:gd name="T65" fmla="*/ 2147483647 h 287"/>
              <a:gd name="T66" fmla="*/ 2147483647 w 341"/>
              <a:gd name="T67" fmla="*/ 2147483647 h 287"/>
              <a:gd name="T68" fmla="*/ 2147483647 w 341"/>
              <a:gd name="T69" fmla="*/ 2147483647 h 287"/>
              <a:gd name="T70" fmla="*/ 2147483647 w 341"/>
              <a:gd name="T71" fmla="*/ 2147483647 h 287"/>
              <a:gd name="T72" fmla="*/ 2147483647 w 341"/>
              <a:gd name="T73" fmla="*/ 2147483647 h 287"/>
              <a:gd name="T74" fmla="*/ 2147483647 w 341"/>
              <a:gd name="T75" fmla="*/ 2147483647 h 287"/>
              <a:gd name="T76" fmla="*/ 2147483647 w 341"/>
              <a:gd name="T77" fmla="*/ 2147483647 h 287"/>
              <a:gd name="T78" fmla="*/ 2147483647 w 341"/>
              <a:gd name="T79" fmla="*/ 2147483647 h 287"/>
              <a:gd name="T80" fmla="*/ 2147483647 w 341"/>
              <a:gd name="T81" fmla="*/ 2147483647 h 287"/>
              <a:gd name="T82" fmla="*/ 2147483647 w 341"/>
              <a:gd name="T83" fmla="*/ 2147483647 h 287"/>
              <a:gd name="T84" fmla="*/ 2147483647 w 341"/>
              <a:gd name="T85" fmla="*/ 2147483647 h 287"/>
              <a:gd name="T86" fmla="*/ 2147483647 w 341"/>
              <a:gd name="T87" fmla="*/ 2147483647 h 287"/>
              <a:gd name="T88" fmla="*/ 2147483647 w 341"/>
              <a:gd name="T89" fmla="*/ 2147483647 h 287"/>
              <a:gd name="T90" fmla="*/ 2147483647 w 341"/>
              <a:gd name="T91" fmla="*/ 2147483647 h 287"/>
              <a:gd name="T92" fmla="*/ 2147483647 w 341"/>
              <a:gd name="T93" fmla="*/ 2147483647 h 287"/>
              <a:gd name="T94" fmla="*/ 2147483647 w 341"/>
              <a:gd name="T95" fmla="*/ 2147483647 h 287"/>
              <a:gd name="T96" fmla="*/ 2147483647 w 341"/>
              <a:gd name="T97" fmla="*/ 2147483647 h 287"/>
              <a:gd name="T98" fmla="*/ 2147483647 w 341"/>
              <a:gd name="T99" fmla="*/ 2147483647 h 287"/>
              <a:gd name="T100" fmla="*/ 2147483647 w 341"/>
              <a:gd name="T101" fmla="*/ 2147483647 h 287"/>
              <a:gd name="T102" fmla="*/ 2147483647 w 341"/>
              <a:gd name="T103" fmla="*/ 2147483647 h 287"/>
              <a:gd name="T104" fmla="*/ 2147483647 w 341"/>
              <a:gd name="T105" fmla="*/ 2147483647 h 287"/>
              <a:gd name="T106" fmla="*/ 2147483647 w 341"/>
              <a:gd name="T107" fmla="*/ 2147483647 h 287"/>
              <a:gd name="T108" fmla="*/ 2147483647 w 341"/>
              <a:gd name="T109" fmla="*/ 2147483647 h 287"/>
              <a:gd name="T110" fmla="*/ 2147483647 w 341"/>
              <a:gd name="T111" fmla="*/ 0 h 2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41"/>
              <a:gd name="T169" fmla="*/ 0 h 287"/>
              <a:gd name="T170" fmla="*/ 341 w 341"/>
              <a:gd name="T171" fmla="*/ 287 h 2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41" h="287">
                <a:moveTo>
                  <a:pt x="0" y="287"/>
                </a:moveTo>
                <a:lnTo>
                  <a:pt x="0" y="287"/>
                </a:lnTo>
                <a:lnTo>
                  <a:pt x="2" y="287"/>
                </a:lnTo>
                <a:lnTo>
                  <a:pt x="7" y="287"/>
                </a:lnTo>
                <a:lnTo>
                  <a:pt x="8" y="287"/>
                </a:lnTo>
                <a:lnTo>
                  <a:pt x="9" y="287"/>
                </a:lnTo>
                <a:lnTo>
                  <a:pt x="10" y="287"/>
                </a:lnTo>
                <a:lnTo>
                  <a:pt x="12" y="287"/>
                </a:lnTo>
                <a:lnTo>
                  <a:pt x="14" y="287"/>
                </a:lnTo>
                <a:lnTo>
                  <a:pt x="17" y="287"/>
                </a:lnTo>
                <a:lnTo>
                  <a:pt x="18" y="287"/>
                </a:lnTo>
                <a:lnTo>
                  <a:pt x="19" y="287"/>
                </a:lnTo>
                <a:lnTo>
                  <a:pt x="21" y="287"/>
                </a:lnTo>
                <a:lnTo>
                  <a:pt x="26" y="287"/>
                </a:lnTo>
                <a:lnTo>
                  <a:pt x="29" y="287"/>
                </a:lnTo>
                <a:lnTo>
                  <a:pt x="34" y="287"/>
                </a:lnTo>
                <a:lnTo>
                  <a:pt x="36" y="287"/>
                </a:lnTo>
                <a:lnTo>
                  <a:pt x="37" y="287"/>
                </a:lnTo>
                <a:lnTo>
                  <a:pt x="42" y="287"/>
                </a:lnTo>
                <a:lnTo>
                  <a:pt x="45" y="287"/>
                </a:lnTo>
                <a:lnTo>
                  <a:pt x="47" y="287"/>
                </a:lnTo>
                <a:lnTo>
                  <a:pt x="47" y="278"/>
                </a:lnTo>
                <a:lnTo>
                  <a:pt x="51" y="278"/>
                </a:lnTo>
                <a:lnTo>
                  <a:pt x="51" y="271"/>
                </a:lnTo>
                <a:lnTo>
                  <a:pt x="61" y="271"/>
                </a:lnTo>
                <a:lnTo>
                  <a:pt x="64" y="271"/>
                </a:lnTo>
                <a:lnTo>
                  <a:pt x="69" y="271"/>
                </a:lnTo>
                <a:lnTo>
                  <a:pt x="69" y="254"/>
                </a:lnTo>
                <a:lnTo>
                  <a:pt x="70" y="254"/>
                </a:lnTo>
                <a:lnTo>
                  <a:pt x="70" y="245"/>
                </a:lnTo>
                <a:lnTo>
                  <a:pt x="71" y="245"/>
                </a:lnTo>
                <a:lnTo>
                  <a:pt x="72" y="245"/>
                </a:lnTo>
                <a:lnTo>
                  <a:pt x="74" y="245"/>
                </a:lnTo>
                <a:lnTo>
                  <a:pt x="79" y="245"/>
                </a:lnTo>
                <a:lnTo>
                  <a:pt x="85" y="245"/>
                </a:lnTo>
                <a:lnTo>
                  <a:pt x="85" y="237"/>
                </a:lnTo>
                <a:lnTo>
                  <a:pt x="86" y="237"/>
                </a:lnTo>
                <a:lnTo>
                  <a:pt x="86" y="229"/>
                </a:lnTo>
                <a:lnTo>
                  <a:pt x="88" y="229"/>
                </a:lnTo>
                <a:lnTo>
                  <a:pt x="89" y="229"/>
                </a:lnTo>
                <a:lnTo>
                  <a:pt x="90" y="229"/>
                </a:lnTo>
                <a:lnTo>
                  <a:pt x="93" y="229"/>
                </a:lnTo>
                <a:lnTo>
                  <a:pt x="93" y="220"/>
                </a:lnTo>
                <a:lnTo>
                  <a:pt x="98" y="220"/>
                </a:lnTo>
                <a:lnTo>
                  <a:pt x="99" y="220"/>
                </a:lnTo>
                <a:lnTo>
                  <a:pt x="102" y="220"/>
                </a:lnTo>
                <a:lnTo>
                  <a:pt x="102" y="211"/>
                </a:lnTo>
                <a:lnTo>
                  <a:pt x="104" y="211"/>
                </a:lnTo>
                <a:lnTo>
                  <a:pt x="104" y="202"/>
                </a:lnTo>
                <a:lnTo>
                  <a:pt x="105" y="202"/>
                </a:lnTo>
                <a:lnTo>
                  <a:pt x="105" y="194"/>
                </a:lnTo>
                <a:lnTo>
                  <a:pt x="107" y="194"/>
                </a:lnTo>
                <a:lnTo>
                  <a:pt x="108" y="194"/>
                </a:lnTo>
                <a:lnTo>
                  <a:pt x="109" y="194"/>
                </a:lnTo>
                <a:lnTo>
                  <a:pt x="110" y="194"/>
                </a:lnTo>
                <a:lnTo>
                  <a:pt x="114" y="194"/>
                </a:lnTo>
                <a:lnTo>
                  <a:pt x="117" y="194"/>
                </a:lnTo>
                <a:lnTo>
                  <a:pt x="117" y="185"/>
                </a:lnTo>
                <a:lnTo>
                  <a:pt x="118" y="185"/>
                </a:lnTo>
                <a:lnTo>
                  <a:pt x="119" y="185"/>
                </a:lnTo>
                <a:lnTo>
                  <a:pt x="122" y="185"/>
                </a:lnTo>
                <a:lnTo>
                  <a:pt x="122" y="175"/>
                </a:lnTo>
                <a:lnTo>
                  <a:pt x="123" y="175"/>
                </a:lnTo>
                <a:lnTo>
                  <a:pt x="124" y="175"/>
                </a:lnTo>
                <a:lnTo>
                  <a:pt x="126" y="175"/>
                </a:lnTo>
                <a:lnTo>
                  <a:pt x="127" y="175"/>
                </a:lnTo>
                <a:lnTo>
                  <a:pt x="128" y="175"/>
                </a:lnTo>
                <a:lnTo>
                  <a:pt x="133" y="175"/>
                </a:lnTo>
                <a:lnTo>
                  <a:pt x="136" y="175"/>
                </a:lnTo>
                <a:lnTo>
                  <a:pt x="137" y="175"/>
                </a:lnTo>
                <a:lnTo>
                  <a:pt x="138" y="175"/>
                </a:lnTo>
                <a:lnTo>
                  <a:pt x="138" y="166"/>
                </a:lnTo>
                <a:lnTo>
                  <a:pt x="141" y="166"/>
                </a:lnTo>
                <a:lnTo>
                  <a:pt x="141" y="156"/>
                </a:lnTo>
                <a:lnTo>
                  <a:pt x="142" y="156"/>
                </a:lnTo>
                <a:lnTo>
                  <a:pt x="142" y="145"/>
                </a:lnTo>
                <a:lnTo>
                  <a:pt x="143" y="145"/>
                </a:lnTo>
                <a:lnTo>
                  <a:pt x="143" y="135"/>
                </a:lnTo>
                <a:lnTo>
                  <a:pt x="145" y="135"/>
                </a:lnTo>
                <a:lnTo>
                  <a:pt x="146" y="135"/>
                </a:lnTo>
                <a:lnTo>
                  <a:pt x="150" y="135"/>
                </a:lnTo>
                <a:lnTo>
                  <a:pt x="154" y="135"/>
                </a:lnTo>
                <a:lnTo>
                  <a:pt x="155" y="135"/>
                </a:lnTo>
                <a:lnTo>
                  <a:pt x="159" y="135"/>
                </a:lnTo>
                <a:lnTo>
                  <a:pt x="159" y="125"/>
                </a:lnTo>
                <a:lnTo>
                  <a:pt x="160" y="125"/>
                </a:lnTo>
                <a:lnTo>
                  <a:pt x="162" y="125"/>
                </a:lnTo>
                <a:lnTo>
                  <a:pt x="164" y="125"/>
                </a:lnTo>
                <a:lnTo>
                  <a:pt x="170" y="125"/>
                </a:lnTo>
                <a:lnTo>
                  <a:pt x="178" y="125"/>
                </a:lnTo>
                <a:lnTo>
                  <a:pt x="179" y="125"/>
                </a:lnTo>
                <a:lnTo>
                  <a:pt x="180" y="125"/>
                </a:lnTo>
                <a:lnTo>
                  <a:pt x="181" y="125"/>
                </a:lnTo>
                <a:lnTo>
                  <a:pt x="185" y="125"/>
                </a:lnTo>
                <a:lnTo>
                  <a:pt x="186" y="125"/>
                </a:lnTo>
                <a:lnTo>
                  <a:pt x="197" y="125"/>
                </a:lnTo>
                <a:lnTo>
                  <a:pt x="198" y="125"/>
                </a:lnTo>
                <a:lnTo>
                  <a:pt x="200" y="125"/>
                </a:lnTo>
                <a:lnTo>
                  <a:pt x="207" y="125"/>
                </a:lnTo>
                <a:lnTo>
                  <a:pt x="208" y="125"/>
                </a:lnTo>
                <a:lnTo>
                  <a:pt x="210" y="125"/>
                </a:lnTo>
                <a:lnTo>
                  <a:pt x="210" y="113"/>
                </a:lnTo>
                <a:lnTo>
                  <a:pt x="212" y="113"/>
                </a:lnTo>
                <a:lnTo>
                  <a:pt x="212" y="100"/>
                </a:lnTo>
                <a:lnTo>
                  <a:pt x="214" y="100"/>
                </a:lnTo>
                <a:lnTo>
                  <a:pt x="214" y="88"/>
                </a:lnTo>
                <a:lnTo>
                  <a:pt x="216" y="88"/>
                </a:lnTo>
                <a:lnTo>
                  <a:pt x="217" y="88"/>
                </a:lnTo>
                <a:lnTo>
                  <a:pt x="218" y="88"/>
                </a:lnTo>
                <a:lnTo>
                  <a:pt x="223" y="88"/>
                </a:lnTo>
                <a:lnTo>
                  <a:pt x="224" y="88"/>
                </a:lnTo>
                <a:lnTo>
                  <a:pt x="226" y="88"/>
                </a:lnTo>
                <a:lnTo>
                  <a:pt x="226" y="75"/>
                </a:lnTo>
                <a:lnTo>
                  <a:pt x="227" y="75"/>
                </a:lnTo>
                <a:lnTo>
                  <a:pt x="229" y="75"/>
                </a:lnTo>
                <a:lnTo>
                  <a:pt x="229" y="62"/>
                </a:lnTo>
                <a:lnTo>
                  <a:pt x="231" y="62"/>
                </a:lnTo>
                <a:lnTo>
                  <a:pt x="232" y="62"/>
                </a:lnTo>
                <a:lnTo>
                  <a:pt x="233" y="62"/>
                </a:lnTo>
                <a:lnTo>
                  <a:pt x="235" y="62"/>
                </a:lnTo>
                <a:lnTo>
                  <a:pt x="236" y="62"/>
                </a:lnTo>
                <a:lnTo>
                  <a:pt x="240" y="62"/>
                </a:lnTo>
                <a:lnTo>
                  <a:pt x="243" y="62"/>
                </a:lnTo>
                <a:lnTo>
                  <a:pt x="250" y="62"/>
                </a:lnTo>
                <a:lnTo>
                  <a:pt x="251" y="62"/>
                </a:lnTo>
                <a:lnTo>
                  <a:pt x="252" y="62"/>
                </a:lnTo>
                <a:lnTo>
                  <a:pt x="255" y="62"/>
                </a:lnTo>
                <a:lnTo>
                  <a:pt x="256" y="62"/>
                </a:lnTo>
                <a:lnTo>
                  <a:pt x="256" y="47"/>
                </a:lnTo>
                <a:lnTo>
                  <a:pt x="259" y="47"/>
                </a:lnTo>
                <a:lnTo>
                  <a:pt x="260" y="47"/>
                </a:lnTo>
                <a:lnTo>
                  <a:pt x="261" y="47"/>
                </a:lnTo>
                <a:lnTo>
                  <a:pt x="262" y="47"/>
                </a:lnTo>
                <a:lnTo>
                  <a:pt x="266" y="47"/>
                </a:lnTo>
                <a:lnTo>
                  <a:pt x="267" y="47"/>
                </a:lnTo>
                <a:lnTo>
                  <a:pt x="269" y="47"/>
                </a:lnTo>
                <a:lnTo>
                  <a:pt x="270" y="47"/>
                </a:lnTo>
                <a:lnTo>
                  <a:pt x="276" y="47"/>
                </a:lnTo>
                <a:lnTo>
                  <a:pt x="278" y="47"/>
                </a:lnTo>
                <a:lnTo>
                  <a:pt x="285" y="47"/>
                </a:lnTo>
                <a:lnTo>
                  <a:pt x="285" y="28"/>
                </a:lnTo>
                <a:lnTo>
                  <a:pt x="286" y="28"/>
                </a:lnTo>
                <a:lnTo>
                  <a:pt x="288" y="28"/>
                </a:lnTo>
                <a:lnTo>
                  <a:pt x="294" y="28"/>
                </a:lnTo>
                <a:lnTo>
                  <a:pt x="295" y="28"/>
                </a:lnTo>
                <a:lnTo>
                  <a:pt x="297" y="28"/>
                </a:lnTo>
                <a:lnTo>
                  <a:pt x="299" y="28"/>
                </a:lnTo>
                <a:lnTo>
                  <a:pt x="303" y="28"/>
                </a:lnTo>
                <a:lnTo>
                  <a:pt x="307" y="28"/>
                </a:lnTo>
                <a:lnTo>
                  <a:pt x="312" y="28"/>
                </a:lnTo>
                <a:lnTo>
                  <a:pt x="314" y="28"/>
                </a:lnTo>
                <a:lnTo>
                  <a:pt x="316" y="28"/>
                </a:lnTo>
                <a:lnTo>
                  <a:pt x="318" y="28"/>
                </a:lnTo>
                <a:lnTo>
                  <a:pt x="322" y="28"/>
                </a:lnTo>
                <a:lnTo>
                  <a:pt x="323" y="28"/>
                </a:lnTo>
                <a:lnTo>
                  <a:pt x="324" y="28"/>
                </a:lnTo>
                <a:lnTo>
                  <a:pt x="326" y="28"/>
                </a:lnTo>
                <a:lnTo>
                  <a:pt x="333" y="28"/>
                </a:lnTo>
                <a:lnTo>
                  <a:pt x="335" y="28"/>
                </a:lnTo>
                <a:lnTo>
                  <a:pt x="337" y="28"/>
                </a:lnTo>
                <a:lnTo>
                  <a:pt x="337" y="0"/>
                </a:lnTo>
                <a:lnTo>
                  <a:pt x="340" y="0"/>
                </a:lnTo>
                <a:lnTo>
                  <a:pt x="341" y="0"/>
                </a:lnTo>
              </a:path>
            </a:pathLst>
          </a:custGeom>
          <a:noFill/>
          <a:ln w="57150" cmpd="sng">
            <a:solidFill>
              <a:srgbClr val="548235"/>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172" name="Freeform 14"/>
          <p:cNvSpPr>
            <a:spLocks/>
          </p:cNvSpPr>
          <p:nvPr/>
        </p:nvSpPr>
        <p:spPr bwMode="auto">
          <a:xfrm>
            <a:off x="1436688" y="2846388"/>
            <a:ext cx="5543550" cy="2324100"/>
          </a:xfrm>
          <a:custGeom>
            <a:avLst/>
            <a:gdLst>
              <a:gd name="T0" fmla="*/ 2147483647 w 1515"/>
              <a:gd name="T1" fmla="*/ 2147483647 h 1444"/>
              <a:gd name="T2" fmla="*/ 2147483647 w 1515"/>
              <a:gd name="T3" fmla="*/ 2147483647 h 1444"/>
              <a:gd name="T4" fmla="*/ 2147483647 w 1515"/>
              <a:gd name="T5" fmla="*/ 2147483647 h 1444"/>
              <a:gd name="T6" fmla="*/ 2147483647 w 1515"/>
              <a:gd name="T7" fmla="*/ 2147483647 h 1444"/>
              <a:gd name="T8" fmla="*/ 2147483647 w 1515"/>
              <a:gd name="T9" fmla="*/ 2147483647 h 1444"/>
              <a:gd name="T10" fmla="*/ 2147483647 w 1515"/>
              <a:gd name="T11" fmla="*/ 2147483647 h 1444"/>
              <a:gd name="T12" fmla="*/ 2147483647 w 1515"/>
              <a:gd name="T13" fmla="*/ 2147483647 h 1444"/>
              <a:gd name="T14" fmla="*/ 2147483647 w 1515"/>
              <a:gd name="T15" fmla="*/ 2147483647 h 1444"/>
              <a:gd name="T16" fmla="*/ 2147483647 w 1515"/>
              <a:gd name="T17" fmla="*/ 2147483647 h 1444"/>
              <a:gd name="T18" fmla="*/ 2147483647 w 1515"/>
              <a:gd name="T19" fmla="*/ 2147483647 h 1444"/>
              <a:gd name="T20" fmla="*/ 2147483647 w 1515"/>
              <a:gd name="T21" fmla="*/ 2147483647 h 1444"/>
              <a:gd name="T22" fmla="*/ 2147483647 w 1515"/>
              <a:gd name="T23" fmla="*/ 2147483647 h 1444"/>
              <a:gd name="T24" fmla="*/ 2147483647 w 1515"/>
              <a:gd name="T25" fmla="*/ 2147483647 h 1444"/>
              <a:gd name="T26" fmla="*/ 2147483647 w 1515"/>
              <a:gd name="T27" fmla="*/ 2147483647 h 1444"/>
              <a:gd name="T28" fmla="*/ 2147483647 w 1515"/>
              <a:gd name="T29" fmla="*/ 2147483647 h 1444"/>
              <a:gd name="T30" fmla="*/ 2147483647 w 1515"/>
              <a:gd name="T31" fmla="*/ 2147483647 h 1444"/>
              <a:gd name="T32" fmla="*/ 2147483647 w 1515"/>
              <a:gd name="T33" fmla="*/ 2147483647 h 1444"/>
              <a:gd name="T34" fmla="*/ 2147483647 w 1515"/>
              <a:gd name="T35" fmla="*/ 2147483647 h 1444"/>
              <a:gd name="T36" fmla="*/ 2147483647 w 1515"/>
              <a:gd name="T37" fmla="*/ 2147483647 h 1444"/>
              <a:gd name="T38" fmla="*/ 2147483647 w 1515"/>
              <a:gd name="T39" fmla="*/ 2147483647 h 1444"/>
              <a:gd name="T40" fmla="*/ 2147483647 w 1515"/>
              <a:gd name="T41" fmla="*/ 2147483647 h 1444"/>
              <a:gd name="T42" fmla="*/ 2147483647 w 1515"/>
              <a:gd name="T43" fmla="*/ 2147483647 h 1444"/>
              <a:gd name="T44" fmla="*/ 2147483647 w 1515"/>
              <a:gd name="T45" fmla="*/ 2147483647 h 1444"/>
              <a:gd name="T46" fmla="*/ 2147483647 w 1515"/>
              <a:gd name="T47" fmla="*/ 2147483647 h 1444"/>
              <a:gd name="T48" fmla="*/ 2147483647 w 1515"/>
              <a:gd name="T49" fmla="*/ 2147483647 h 1444"/>
              <a:gd name="T50" fmla="*/ 2147483647 w 1515"/>
              <a:gd name="T51" fmla="*/ 2147483647 h 1444"/>
              <a:gd name="T52" fmla="*/ 2147483647 w 1515"/>
              <a:gd name="T53" fmla="*/ 2147483647 h 1444"/>
              <a:gd name="T54" fmla="*/ 2147483647 w 1515"/>
              <a:gd name="T55" fmla="*/ 2147483647 h 1444"/>
              <a:gd name="T56" fmla="*/ 2147483647 w 1515"/>
              <a:gd name="T57" fmla="*/ 2147483647 h 1444"/>
              <a:gd name="T58" fmla="*/ 2147483647 w 1515"/>
              <a:gd name="T59" fmla="*/ 2147483647 h 1444"/>
              <a:gd name="T60" fmla="*/ 2147483647 w 1515"/>
              <a:gd name="T61" fmla="*/ 2147483647 h 1444"/>
              <a:gd name="T62" fmla="*/ 2147483647 w 1515"/>
              <a:gd name="T63" fmla="*/ 2147483647 h 1444"/>
              <a:gd name="T64" fmla="*/ 2147483647 w 1515"/>
              <a:gd name="T65" fmla="*/ 2147483647 h 1444"/>
              <a:gd name="T66" fmla="*/ 2147483647 w 1515"/>
              <a:gd name="T67" fmla="*/ 2147483647 h 1444"/>
              <a:gd name="T68" fmla="*/ 2147483647 w 1515"/>
              <a:gd name="T69" fmla="*/ 2147483647 h 1444"/>
              <a:gd name="T70" fmla="*/ 2147483647 w 1515"/>
              <a:gd name="T71" fmla="*/ 2147483647 h 1444"/>
              <a:gd name="T72" fmla="*/ 2147483647 w 1515"/>
              <a:gd name="T73" fmla="*/ 2147483647 h 1444"/>
              <a:gd name="T74" fmla="*/ 2147483647 w 1515"/>
              <a:gd name="T75" fmla="*/ 2147483647 h 1444"/>
              <a:gd name="T76" fmla="*/ 2147483647 w 1515"/>
              <a:gd name="T77" fmla="*/ 2147483647 h 1444"/>
              <a:gd name="T78" fmla="*/ 2147483647 w 1515"/>
              <a:gd name="T79" fmla="*/ 2147483647 h 1444"/>
              <a:gd name="T80" fmla="*/ 2147483647 w 1515"/>
              <a:gd name="T81" fmla="*/ 2147483647 h 1444"/>
              <a:gd name="T82" fmla="*/ 2147483647 w 1515"/>
              <a:gd name="T83" fmla="*/ 2147483647 h 1444"/>
              <a:gd name="T84" fmla="*/ 2147483647 w 1515"/>
              <a:gd name="T85" fmla="*/ 2147483647 h 1444"/>
              <a:gd name="T86" fmla="*/ 2147483647 w 1515"/>
              <a:gd name="T87" fmla="*/ 2147483647 h 1444"/>
              <a:gd name="T88" fmla="*/ 2147483647 w 1515"/>
              <a:gd name="T89" fmla="*/ 2147483647 h 1444"/>
              <a:gd name="T90" fmla="*/ 2147483647 w 1515"/>
              <a:gd name="T91" fmla="*/ 2147483647 h 1444"/>
              <a:gd name="T92" fmla="*/ 2147483647 w 1515"/>
              <a:gd name="T93" fmla="*/ 2147483647 h 1444"/>
              <a:gd name="T94" fmla="*/ 2147483647 w 1515"/>
              <a:gd name="T95" fmla="*/ 2147483647 h 1444"/>
              <a:gd name="T96" fmla="*/ 2147483647 w 1515"/>
              <a:gd name="T97" fmla="*/ 2147483647 h 1444"/>
              <a:gd name="T98" fmla="*/ 2147483647 w 1515"/>
              <a:gd name="T99" fmla="*/ 2147483647 h 1444"/>
              <a:gd name="T100" fmla="*/ 2147483647 w 1515"/>
              <a:gd name="T101" fmla="*/ 2147483647 h 1444"/>
              <a:gd name="T102" fmla="*/ 2147483647 w 1515"/>
              <a:gd name="T103" fmla="*/ 2147483647 h 1444"/>
              <a:gd name="T104" fmla="*/ 2147483647 w 1515"/>
              <a:gd name="T105" fmla="*/ 2147483647 h 1444"/>
              <a:gd name="T106" fmla="*/ 2147483647 w 1515"/>
              <a:gd name="T107" fmla="*/ 2147483647 h 1444"/>
              <a:gd name="T108" fmla="*/ 2147483647 w 1515"/>
              <a:gd name="T109" fmla="*/ 2147483647 h 1444"/>
              <a:gd name="T110" fmla="*/ 2147483647 w 1515"/>
              <a:gd name="T111" fmla="*/ 2147483647 h 1444"/>
              <a:gd name="T112" fmla="*/ 2147483647 w 1515"/>
              <a:gd name="T113" fmla="*/ 2147483647 h 1444"/>
              <a:gd name="T114" fmla="*/ 2147483647 w 1515"/>
              <a:gd name="T115" fmla="*/ 2147483647 h 1444"/>
              <a:gd name="T116" fmla="*/ 2147483647 w 1515"/>
              <a:gd name="T117" fmla="*/ 2147483647 h 1444"/>
              <a:gd name="T118" fmla="*/ 2147483647 w 1515"/>
              <a:gd name="T119" fmla="*/ 0 h 1444"/>
              <a:gd name="T120" fmla="*/ 2147483647 w 1515"/>
              <a:gd name="T121" fmla="*/ 0 h 1444"/>
              <a:gd name="T122" fmla="*/ 2147483647 w 1515"/>
              <a:gd name="T123" fmla="*/ 0 h 144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515"/>
              <a:gd name="T187" fmla="*/ 0 h 1444"/>
              <a:gd name="T188" fmla="*/ 1515 w 1515"/>
              <a:gd name="T189" fmla="*/ 1444 h 144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515" h="1444">
                <a:moveTo>
                  <a:pt x="0" y="1444"/>
                </a:moveTo>
                <a:lnTo>
                  <a:pt x="14" y="1444"/>
                </a:lnTo>
                <a:lnTo>
                  <a:pt x="14" y="1440"/>
                </a:lnTo>
                <a:lnTo>
                  <a:pt x="19" y="1440"/>
                </a:lnTo>
                <a:lnTo>
                  <a:pt x="19" y="1436"/>
                </a:lnTo>
                <a:lnTo>
                  <a:pt x="27" y="1436"/>
                </a:lnTo>
                <a:lnTo>
                  <a:pt x="27" y="1432"/>
                </a:lnTo>
                <a:lnTo>
                  <a:pt x="59" y="1432"/>
                </a:lnTo>
                <a:lnTo>
                  <a:pt x="59" y="1427"/>
                </a:lnTo>
                <a:lnTo>
                  <a:pt x="91" y="1427"/>
                </a:lnTo>
                <a:lnTo>
                  <a:pt x="91" y="1423"/>
                </a:lnTo>
                <a:lnTo>
                  <a:pt x="93" y="1423"/>
                </a:lnTo>
                <a:lnTo>
                  <a:pt x="93" y="1419"/>
                </a:lnTo>
                <a:lnTo>
                  <a:pt x="97" y="1419"/>
                </a:lnTo>
                <a:lnTo>
                  <a:pt x="97" y="1416"/>
                </a:lnTo>
                <a:lnTo>
                  <a:pt x="123" y="1416"/>
                </a:lnTo>
                <a:lnTo>
                  <a:pt x="123" y="1407"/>
                </a:lnTo>
                <a:lnTo>
                  <a:pt x="155" y="1407"/>
                </a:lnTo>
                <a:lnTo>
                  <a:pt x="155" y="1403"/>
                </a:lnTo>
                <a:lnTo>
                  <a:pt x="162" y="1403"/>
                </a:lnTo>
                <a:lnTo>
                  <a:pt x="162" y="1399"/>
                </a:lnTo>
                <a:lnTo>
                  <a:pt x="178" y="1399"/>
                </a:lnTo>
                <a:lnTo>
                  <a:pt x="178" y="1394"/>
                </a:lnTo>
                <a:lnTo>
                  <a:pt x="179" y="1394"/>
                </a:lnTo>
                <a:lnTo>
                  <a:pt x="179" y="1390"/>
                </a:lnTo>
                <a:lnTo>
                  <a:pt x="186" y="1390"/>
                </a:lnTo>
                <a:lnTo>
                  <a:pt x="186" y="1387"/>
                </a:lnTo>
                <a:lnTo>
                  <a:pt x="212" y="1387"/>
                </a:lnTo>
                <a:lnTo>
                  <a:pt x="212" y="1383"/>
                </a:lnTo>
                <a:lnTo>
                  <a:pt x="229" y="1383"/>
                </a:lnTo>
                <a:lnTo>
                  <a:pt x="229" y="1378"/>
                </a:lnTo>
                <a:lnTo>
                  <a:pt x="236" y="1378"/>
                </a:lnTo>
                <a:lnTo>
                  <a:pt x="236" y="1374"/>
                </a:lnTo>
                <a:lnTo>
                  <a:pt x="238" y="1374"/>
                </a:lnTo>
                <a:lnTo>
                  <a:pt x="238" y="1370"/>
                </a:lnTo>
                <a:lnTo>
                  <a:pt x="245" y="1370"/>
                </a:lnTo>
                <a:lnTo>
                  <a:pt x="245" y="1361"/>
                </a:lnTo>
                <a:lnTo>
                  <a:pt x="247" y="1361"/>
                </a:lnTo>
                <a:lnTo>
                  <a:pt x="247" y="1357"/>
                </a:lnTo>
                <a:lnTo>
                  <a:pt x="262" y="1357"/>
                </a:lnTo>
                <a:lnTo>
                  <a:pt x="262" y="1350"/>
                </a:lnTo>
                <a:lnTo>
                  <a:pt x="272" y="1350"/>
                </a:lnTo>
                <a:lnTo>
                  <a:pt x="272" y="1345"/>
                </a:lnTo>
                <a:lnTo>
                  <a:pt x="293" y="1345"/>
                </a:lnTo>
                <a:lnTo>
                  <a:pt x="293" y="1341"/>
                </a:lnTo>
                <a:lnTo>
                  <a:pt x="295" y="1341"/>
                </a:lnTo>
                <a:lnTo>
                  <a:pt x="295" y="1337"/>
                </a:lnTo>
                <a:lnTo>
                  <a:pt x="308" y="1337"/>
                </a:lnTo>
                <a:lnTo>
                  <a:pt x="308" y="1333"/>
                </a:lnTo>
                <a:lnTo>
                  <a:pt x="313" y="1333"/>
                </a:lnTo>
                <a:lnTo>
                  <a:pt x="313" y="1328"/>
                </a:lnTo>
                <a:lnTo>
                  <a:pt x="321" y="1328"/>
                </a:lnTo>
                <a:lnTo>
                  <a:pt x="321" y="1325"/>
                </a:lnTo>
                <a:lnTo>
                  <a:pt x="324" y="1325"/>
                </a:lnTo>
                <a:lnTo>
                  <a:pt x="324" y="1321"/>
                </a:lnTo>
                <a:lnTo>
                  <a:pt x="336" y="1321"/>
                </a:lnTo>
                <a:lnTo>
                  <a:pt x="336" y="1317"/>
                </a:lnTo>
                <a:lnTo>
                  <a:pt x="338" y="1317"/>
                </a:lnTo>
                <a:lnTo>
                  <a:pt x="338" y="1312"/>
                </a:lnTo>
                <a:lnTo>
                  <a:pt x="341" y="1312"/>
                </a:lnTo>
                <a:lnTo>
                  <a:pt x="341" y="1304"/>
                </a:lnTo>
                <a:lnTo>
                  <a:pt x="343" y="1304"/>
                </a:lnTo>
                <a:lnTo>
                  <a:pt x="343" y="1300"/>
                </a:lnTo>
                <a:lnTo>
                  <a:pt x="348" y="1300"/>
                </a:lnTo>
                <a:lnTo>
                  <a:pt x="348" y="1292"/>
                </a:lnTo>
                <a:lnTo>
                  <a:pt x="350" y="1292"/>
                </a:lnTo>
                <a:lnTo>
                  <a:pt x="350" y="1288"/>
                </a:lnTo>
                <a:lnTo>
                  <a:pt x="352" y="1288"/>
                </a:lnTo>
                <a:lnTo>
                  <a:pt x="352" y="1275"/>
                </a:lnTo>
                <a:lnTo>
                  <a:pt x="357" y="1275"/>
                </a:lnTo>
                <a:lnTo>
                  <a:pt x="357" y="1271"/>
                </a:lnTo>
                <a:lnTo>
                  <a:pt x="359" y="1271"/>
                </a:lnTo>
                <a:lnTo>
                  <a:pt x="359" y="1268"/>
                </a:lnTo>
                <a:lnTo>
                  <a:pt x="360" y="1268"/>
                </a:lnTo>
                <a:lnTo>
                  <a:pt x="360" y="1262"/>
                </a:lnTo>
                <a:lnTo>
                  <a:pt x="361" y="1262"/>
                </a:lnTo>
                <a:lnTo>
                  <a:pt x="361" y="1255"/>
                </a:lnTo>
                <a:lnTo>
                  <a:pt x="367" y="1255"/>
                </a:lnTo>
                <a:lnTo>
                  <a:pt x="367" y="1251"/>
                </a:lnTo>
                <a:lnTo>
                  <a:pt x="371" y="1251"/>
                </a:lnTo>
                <a:lnTo>
                  <a:pt x="371" y="1246"/>
                </a:lnTo>
                <a:lnTo>
                  <a:pt x="375" y="1246"/>
                </a:lnTo>
                <a:lnTo>
                  <a:pt x="375" y="1242"/>
                </a:lnTo>
                <a:lnTo>
                  <a:pt x="378" y="1242"/>
                </a:lnTo>
                <a:lnTo>
                  <a:pt x="378" y="1235"/>
                </a:lnTo>
                <a:lnTo>
                  <a:pt x="385" y="1235"/>
                </a:lnTo>
                <a:lnTo>
                  <a:pt x="385" y="1230"/>
                </a:lnTo>
                <a:lnTo>
                  <a:pt x="395" y="1230"/>
                </a:lnTo>
                <a:lnTo>
                  <a:pt x="395" y="1226"/>
                </a:lnTo>
                <a:lnTo>
                  <a:pt x="404" y="1226"/>
                </a:lnTo>
                <a:lnTo>
                  <a:pt x="404" y="1222"/>
                </a:lnTo>
                <a:lnTo>
                  <a:pt x="405" y="1222"/>
                </a:lnTo>
                <a:lnTo>
                  <a:pt x="405" y="1218"/>
                </a:lnTo>
                <a:lnTo>
                  <a:pt x="409" y="1218"/>
                </a:lnTo>
                <a:lnTo>
                  <a:pt x="409" y="1213"/>
                </a:lnTo>
                <a:lnTo>
                  <a:pt x="413" y="1213"/>
                </a:lnTo>
                <a:lnTo>
                  <a:pt x="413" y="1209"/>
                </a:lnTo>
                <a:lnTo>
                  <a:pt x="428" y="1209"/>
                </a:lnTo>
                <a:lnTo>
                  <a:pt x="428" y="1197"/>
                </a:lnTo>
                <a:lnTo>
                  <a:pt x="437" y="1197"/>
                </a:lnTo>
                <a:lnTo>
                  <a:pt x="437" y="1193"/>
                </a:lnTo>
                <a:lnTo>
                  <a:pt x="442" y="1193"/>
                </a:lnTo>
                <a:lnTo>
                  <a:pt x="442" y="1189"/>
                </a:lnTo>
                <a:lnTo>
                  <a:pt x="450" y="1189"/>
                </a:lnTo>
                <a:lnTo>
                  <a:pt x="450" y="1185"/>
                </a:lnTo>
                <a:lnTo>
                  <a:pt x="454" y="1185"/>
                </a:lnTo>
                <a:lnTo>
                  <a:pt x="454" y="1180"/>
                </a:lnTo>
                <a:lnTo>
                  <a:pt x="457" y="1180"/>
                </a:lnTo>
                <a:lnTo>
                  <a:pt x="457" y="1176"/>
                </a:lnTo>
                <a:lnTo>
                  <a:pt x="460" y="1176"/>
                </a:lnTo>
                <a:lnTo>
                  <a:pt x="460" y="1173"/>
                </a:lnTo>
                <a:lnTo>
                  <a:pt x="465" y="1173"/>
                </a:lnTo>
                <a:lnTo>
                  <a:pt x="465" y="1160"/>
                </a:lnTo>
                <a:lnTo>
                  <a:pt x="466" y="1160"/>
                </a:lnTo>
                <a:lnTo>
                  <a:pt x="466" y="1156"/>
                </a:lnTo>
                <a:lnTo>
                  <a:pt x="467" y="1156"/>
                </a:lnTo>
                <a:lnTo>
                  <a:pt x="467" y="1147"/>
                </a:lnTo>
                <a:lnTo>
                  <a:pt x="469" y="1147"/>
                </a:lnTo>
                <a:lnTo>
                  <a:pt x="469" y="1143"/>
                </a:lnTo>
                <a:lnTo>
                  <a:pt x="470" y="1143"/>
                </a:lnTo>
                <a:lnTo>
                  <a:pt x="470" y="1140"/>
                </a:lnTo>
                <a:lnTo>
                  <a:pt x="471" y="1140"/>
                </a:lnTo>
                <a:lnTo>
                  <a:pt x="471" y="1127"/>
                </a:lnTo>
                <a:lnTo>
                  <a:pt x="473" y="1127"/>
                </a:lnTo>
                <a:lnTo>
                  <a:pt x="473" y="1123"/>
                </a:lnTo>
                <a:lnTo>
                  <a:pt x="475" y="1123"/>
                </a:lnTo>
                <a:lnTo>
                  <a:pt x="475" y="1119"/>
                </a:lnTo>
                <a:lnTo>
                  <a:pt x="478" y="1119"/>
                </a:lnTo>
                <a:lnTo>
                  <a:pt x="478" y="1114"/>
                </a:lnTo>
                <a:lnTo>
                  <a:pt x="486" y="1114"/>
                </a:lnTo>
                <a:lnTo>
                  <a:pt x="486" y="1103"/>
                </a:lnTo>
                <a:lnTo>
                  <a:pt x="502" y="1103"/>
                </a:lnTo>
                <a:lnTo>
                  <a:pt x="502" y="1098"/>
                </a:lnTo>
                <a:lnTo>
                  <a:pt x="516" y="1098"/>
                </a:lnTo>
                <a:lnTo>
                  <a:pt x="516" y="1094"/>
                </a:lnTo>
                <a:lnTo>
                  <a:pt x="517" y="1094"/>
                </a:lnTo>
                <a:lnTo>
                  <a:pt x="517" y="1090"/>
                </a:lnTo>
                <a:lnTo>
                  <a:pt x="533" y="1090"/>
                </a:lnTo>
                <a:lnTo>
                  <a:pt x="533" y="1086"/>
                </a:lnTo>
                <a:lnTo>
                  <a:pt x="536" y="1086"/>
                </a:lnTo>
                <a:lnTo>
                  <a:pt x="536" y="1081"/>
                </a:lnTo>
                <a:lnTo>
                  <a:pt x="538" y="1081"/>
                </a:lnTo>
                <a:lnTo>
                  <a:pt x="538" y="1078"/>
                </a:lnTo>
                <a:lnTo>
                  <a:pt x="541" y="1078"/>
                </a:lnTo>
                <a:lnTo>
                  <a:pt x="541" y="1070"/>
                </a:lnTo>
                <a:lnTo>
                  <a:pt x="545" y="1070"/>
                </a:lnTo>
                <a:lnTo>
                  <a:pt x="545" y="1065"/>
                </a:lnTo>
                <a:lnTo>
                  <a:pt x="551" y="1065"/>
                </a:lnTo>
                <a:lnTo>
                  <a:pt x="551" y="1061"/>
                </a:lnTo>
                <a:lnTo>
                  <a:pt x="554" y="1061"/>
                </a:lnTo>
                <a:lnTo>
                  <a:pt x="554" y="1057"/>
                </a:lnTo>
                <a:lnTo>
                  <a:pt x="579" y="1057"/>
                </a:lnTo>
                <a:lnTo>
                  <a:pt x="579" y="1054"/>
                </a:lnTo>
                <a:lnTo>
                  <a:pt x="584" y="1054"/>
                </a:lnTo>
                <a:lnTo>
                  <a:pt x="584" y="1049"/>
                </a:lnTo>
                <a:lnTo>
                  <a:pt x="585" y="1049"/>
                </a:lnTo>
                <a:lnTo>
                  <a:pt x="585" y="1037"/>
                </a:lnTo>
                <a:lnTo>
                  <a:pt x="586" y="1037"/>
                </a:lnTo>
                <a:lnTo>
                  <a:pt x="586" y="1024"/>
                </a:lnTo>
                <a:lnTo>
                  <a:pt x="590" y="1024"/>
                </a:lnTo>
                <a:lnTo>
                  <a:pt x="590" y="1021"/>
                </a:lnTo>
                <a:lnTo>
                  <a:pt x="594" y="1021"/>
                </a:lnTo>
                <a:lnTo>
                  <a:pt x="594" y="1012"/>
                </a:lnTo>
                <a:lnTo>
                  <a:pt x="597" y="1012"/>
                </a:lnTo>
                <a:lnTo>
                  <a:pt x="597" y="1008"/>
                </a:lnTo>
                <a:lnTo>
                  <a:pt x="602" y="1008"/>
                </a:lnTo>
                <a:lnTo>
                  <a:pt x="602" y="995"/>
                </a:lnTo>
                <a:lnTo>
                  <a:pt x="604" y="995"/>
                </a:lnTo>
                <a:lnTo>
                  <a:pt x="604" y="988"/>
                </a:lnTo>
                <a:lnTo>
                  <a:pt x="607" y="988"/>
                </a:lnTo>
                <a:lnTo>
                  <a:pt x="607" y="983"/>
                </a:lnTo>
                <a:lnTo>
                  <a:pt x="609" y="983"/>
                </a:lnTo>
                <a:lnTo>
                  <a:pt x="609" y="979"/>
                </a:lnTo>
                <a:lnTo>
                  <a:pt x="611" y="979"/>
                </a:lnTo>
                <a:lnTo>
                  <a:pt x="611" y="975"/>
                </a:lnTo>
                <a:lnTo>
                  <a:pt x="621" y="975"/>
                </a:lnTo>
                <a:lnTo>
                  <a:pt x="621" y="971"/>
                </a:lnTo>
                <a:lnTo>
                  <a:pt x="622" y="971"/>
                </a:lnTo>
                <a:lnTo>
                  <a:pt x="622" y="962"/>
                </a:lnTo>
                <a:lnTo>
                  <a:pt x="626" y="962"/>
                </a:lnTo>
                <a:lnTo>
                  <a:pt x="626" y="959"/>
                </a:lnTo>
                <a:lnTo>
                  <a:pt x="632" y="959"/>
                </a:lnTo>
                <a:lnTo>
                  <a:pt x="632" y="950"/>
                </a:lnTo>
                <a:lnTo>
                  <a:pt x="649" y="950"/>
                </a:lnTo>
                <a:lnTo>
                  <a:pt x="649" y="946"/>
                </a:lnTo>
                <a:lnTo>
                  <a:pt x="655" y="946"/>
                </a:lnTo>
                <a:lnTo>
                  <a:pt x="655" y="942"/>
                </a:lnTo>
                <a:lnTo>
                  <a:pt x="662" y="942"/>
                </a:lnTo>
                <a:lnTo>
                  <a:pt x="662" y="938"/>
                </a:lnTo>
                <a:lnTo>
                  <a:pt x="666" y="938"/>
                </a:lnTo>
                <a:lnTo>
                  <a:pt x="666" y="930"/>
                </a:lnTo>
                <a:lnTo>
                  <a:pt x="675" y="930"/>
                </a:lnTo>
                <a:lnTo>
                  <a:pt x="675" y="926"/>
                </a:lnTo>
                <a:lnTo>
                  <a:pt x="683" y="926"/>
                </a:lnTo>
                <a:lnTo>
                  <a:pt x="683" y="922"/>
                </a:lnTo>
                <a:lnTo>
                  <a:pt x="693" y="922"/>
                </a:lnTo>
                <a:lnTo>
                  <a:pt x="693" y="913"/>
                </a:lnTo>
                <a:lnTo>
                  <a:pt x="697" y="913"/>
                </a:lnTo>
                <a:lnTo>
                  <a:pt x="697" y="909"/>
                </a:lnTo>
                <a:lnTo>
                  <a:pt x="699" y="909"/>
                </a:lnTo>
                <a:lnTo>
                  <a:pt x="699" y="905"/>
                </a:lnTo>
                <a:lnTo>
                  <a:pt x="700" y="905"/>
                </a:lnTo>
                <a:lnTo>
                  <a:pt x="700" y="900"/>
                </a:lnTo>
                <a:lnTo>
                  <a:pt x="702" y="900"/>
                </a:lnTo>
                <a:lnTo>
                  <a:pt x="702" y="893"/>
                </a:lnTo>
                <a:lnTo>
                  <a:pt x="703" y="893"/>
                </a:lnTo>
                <a:lnTo>
                  <a:pt x="703" y="889"/>
                </a:lnTo>
                <a:lnTo>
                  <a:pt x="707" y="889"/>
                </a:lnTo>
                <a:lnTo>
                  <a:pt x="707" y="884"/>
                </a:lnTo>
                <a:lnTo>
                  <a:pt x="708" y="884"/>
                </a:lnTo>
                <a:lnTo>
                  <a:pt x="708" y="880"/>
                </a:lnTo>
                <a:lnTo>
                  <a:pt x="711" y="880"/>
                </a:lnTo>
                <a:lnTo>
                  <a:pt x="711" y="873"/>
                </a:lnTo>
                <a:lnTo>
                  <a:pt x="717" y="873"/>
                </a:lnTo>
                <a:lnTo>
                  <a:pt x="717" y="867"/>
                </a:lnTo>
                <a:lnTo>
                  <a:pt x="718" y="867"/>
                </a:lnTo>
                <a:lnTo>
                  <a:pt x="718" y="864"/>
                </a:lnTo>
                <a:lnTo>
                  <a:pt x="719" y="864"/>
                </a:lnTo>
                <a:lnTo>
                  <a:pt x="719" y="860"/>
                </a:lnTo>
                <a:lnTo>
                  <a:pt x="726" y="860"/>
                </a:lnTo>
                <a:lnTo>
                  <a:pt x="726" y="856"/>
                </a:lnTo>
                <a:lnTo>
                  <a:pt x="736" y="856"/>
                </a:lnTo>
                <a:lnTo>
                  <a:pt x="736" y="851"/>
                </a:lnTo>
                <a:lnTo>
                  <a:pt x="756" y="851"/>
                </a:lnTo>
                <a:lnTo>
                  <a:pt x="756" y="847"/>
                </a:lnTo>
                <a:lnTo>
                  <a:pt x="757" y="847"/>
                </a:lnTo>
                <a:lnTo>
                  <a:pt x="757" y="843"/>
                </a:lnTo>
                <a:lnTo>
                  <a:pt x="759" y="843"/>
                </a:lnTo>
                <a:lnTo>
                  <a:pt x="759" y="840"/>
                </a:lnTo>
                <a:lnTo>
                  <a:pt x="764" y="840"/>
                </a:lnTo>
                <a:lnTo>
                  <a:pt x="764" y="835"/>
                </a:lnTo>
                <a:lnTo>
                  <a:pt x="765" y="835"/>
                </a:lnTo>
                <a:lnTo>
                  <a:pt x="765" y="827"/>
                </a:lnTo>
                <a:lnTo>
                  <a:pt x="766" y="827"/>
                </a:lnTo>
                <a:lnTo>
                  <a:pt x="766" y="823"/>
                </a:lnTo>
                <a:lnTo>
                  <a:pt x="773" y="823"/>
                </a:lnTo>
                <a:lnTo>
                  <a:pt x="773" y="818"/>
                </a:lnTo>
                <a:lnTo>
                  <a:pt x="774" y="818"/>
                </a:lnTo>
                <a:lnTo>
                  <a:pt x="774" y="814"/>
                </a:lnTo>
                <a:lnTo>
                  <a:pt x="784" y="814"/>
                </a:lnTo>
                <a:lnTo>
                  <a:pt x="784" y="810"/>
                </a:lnTo>
                <a:lnTo>
                  <a:pt x="787" y="810"/>
                </a:lnTo>
                <a:lnTo>
                  <a:pt x="787" y="807"/>
                </a:lnTo>
                <a:lnTo>
                  <a:pt x="789" y="807"/>
                </a:lnTo>
                <a:lnTo>
                  <a:pt x="789" y="802"/>
                </a:lnTo>
                <a:lnTo>
                  <a:pt x="794" y="802"/>
                </a:lnTo>
                <a:lnTo>
                  <a:pt x="794" y="798"/>
                </a:lnTo>
                <a:lnTo>
                  <a:pt x="799" y="798"/>
                </a:lnTo>
                <a:lnTo>
                  <a:pt x="799" y="794"/>
                </a:lnTo>
                <a:lnTo>
                  <a:pt x="800" y="794"/>
                </a:lnTo>
                <a:lnTo>
                  <a:pt x="800" y="790"/>
                </a:lnTo>
                <a:lnTo>
                  <a:pt x="806" y="790"/>
                </a:lnTo>
                <a:lnTo>
                  <a:pt x="806" y="785"/>
                </a:lnTo>
                <a:lnTo>
                  <a:pt x="811" y="785"/>
                </a:lnTo>
                <a:lnTo>
                  <a:pt x="811" y="781"/>
                </a:lnTo>
                <a:lnTo>
                  <a:pt x="814" y="781"/>
                </a:lnTo>
                <a:lnTo>
                  <a:pt x="814" y="778"/>
                </a:lnTo>
                <a:lnTo>
                  <a:pt x="816" y="778"/>
                </a:lnTo>
                <a:lnTo>
                  <a:pt x="816" y="774"/>
                </a:lnTo>
                <a:lnTo>
                  <a:pt x="817" y="774"/>
                </a:lnTo>
                <a:lnTo>
                  <a:pt x="817" y="769"/>
                </a:lnTo>
                <a:lnTo>
                  <a:pt x="818" y="769"/>
                </a:lnTo>
                <a:lnTo>
                  <a:pt x="818" y="765"/>
                </a:lnTo>
                <a:lnTo>
                  <a:pt x="819" y="765"/>
                </a:lnTo>
                <a:lnTo>
                  <a:pt x="819" y="761"/>
                </a:lnTo>
                <a:lnTo>
                  <a:pt x="822" y="761"/>
                </a:lnTo>
                <a:lnTo>
                  <a:pt x="822" y="752"/>
                </a:lnTo>
                <a:lnTo>
                  <a:pt x="823" y="752"/>
                </a:lnTo>
                <a:lnTo>
                  <a:pt x="823" y="745"/>
                </a:lnTo>
                <a:lnTo>
                  <a:pt x="826" y="745"/>
                </a:lnTo>
                <a:lnTo>
                  <a:pt x="826" y="741"/>
                </a:lnTo>
                <a:lnTo>
                  <a:pt x="827" y="741"/>
                </a:lnTo>
                <a:lnTo>
                  <a:pt x="827" y="736"/>
                </a:lnTo>
                <a:lnTo>
                  <a:pt x="828" y="736"/>
                </a:lnTo>
                <a:lnTo>
                  <a:pt x="828" y="719"/>
                </a:lnTo>
                <a:lnTo>
                  <a:pt x="830" y="719"/>
                </a:lnTo>
                <a:lnTo>
                  <a:pt x="830" y="716"/>
                </a:lnTo>
                <a:lnTo>
                  <a:pt x="832" y="716"/>
                </a:lnTo>
                <a:lnTo>
                  <a:pt x="832" y="712"/>
                </a:lnTo>
                <a:lnTo>
                  <a:pt x="833" y="712"/>
                </a:lnTo>
                <a:lnTo>
                  <a:pt x="833" y="708"/>
                </a:lnTo>
                <a:lnTo>
                  <a:pt x="837" y="708"/>
                </a:lnTo>
                <a:lnTo>
                  <a:pt x="837" y="703"/>
                </a:lnTo>
                <a:lnTo>
                  <a:pt x="842" y="703"/>
                </a:lnTo>
                <a:lnTo>
                  <a:pt x="842" y="699"/>
                </a:lnTo>
                <a:lnTo>
                  <a:pt x="846" y="699"/>
                </a:lnTo>
                <a:lnTo>
                  <a:pt x="846" y="695"/>
                </a:lnTo>
                <a:lnTo>
                  <a:pt x="847" y="695"/>
                </a:lnTo>
                <a:lnTo>
                  <a:pt x="847" y="691"/>
                </a:lnTo>
                <a:lnTo>
                  <a:pt x="850" y="691"/>
                </a:lnTo>
                <a:lnTo>
                  <a:pt x="850" y="686"/>
                </a:lnTo>
                <a:lnTo>
                  <a:pt x="851" y="686"/>
                </a:lnTo>
                <a:lnTo>
                  <a:pt x="851" y="683"/>
                </a:lnTo>
                <a:lnTo>
                  <a:pt x="854" y="683"/>
                </a:lnTo>
                <a:lnTo>
                  <a:pt x="854" y="679"/>
                </a:lnTo>
                <a:lnTo>
                  <a:pt x="856" y="679"/>
                </a:lnTo>
                <a:lnTo>
                  <a:pt x="856" y="675"/>
                </a:lnTo>
                <a:lnTo>
                  <a:pt x="861" y="675"/>
                </a:lnTo>
                <a:lnTo>
                  <a:pt x="861" y="666"/>
                </a:lnTo>
                <a:lnTo>
                  <a:pt x="865" y="666"/>
                </a:lnTo>
                <a:lnTo>
                  <a:pt x="865" y="662"/>
                </a:lnTo>
                <a:lnTo>
                  <a:pt x="870" y="662"/>
                </a:lnTo>
                <a:lnTo>
                  <a:pt x="870" y="659"/>
                </a:lnTo>
                <a:lnTo>
                  <a:pt x="885" y="659"/>
                </a:lnTo>
                <a:lnTo>
                  <a:pt x="885" y="653"/>
                </a:lnTo>
                <a:lnTo>
                  <a:pt x="895" y="653"/>
                </a:lnTo>
                <a:lnTo>
                  <a:pt x="895" y="650"/>
                </a:lnTo>
                <a:lnTo>
                  <a:pt x="898" y="650"/>
                </a:lnTo>
                <a:lnTo>
                  <a:pt x="898" y="646"/>
                </a:lnTo>
                <a:lnTo>
                  <a:pt x="899" y="646"/>
                </a:lnTo>
                <a:lnTo>
                  <a:pt x="899" y="637"/>
                </a:lnTo>
                <a:lnTo>
                  <a:pt x="913" y="637"/>
                </a:lnTo>
                <a:lnTo>
                  <a:pt x="913" y="633"/>
                </a:lnTo>
                <a:lnTo>
                  <a:pt x="923" y="633"/>
                </a:lnTo>
                <a:lnTo>
                  <a:pt x="923" y="629"/>
                </a:lnTo>
                <a:lnTo>
                  <a:pt x="928" y="629"/>
                </a:lnTo>
                <a:lnTo>
                  <a:pt x="928" y="621"/>
                </a:lnTo>
                <a:lnTo>
                  <a:pt x="930" y="621"/>
                </a:lnTo>
                <a:lnTo>
                  <a:pt x="930" y="617"/>
                </a:lnTo>
                <a:lnTo>
                  <a:pt x="932" y="617"/>
                </a:lnTo>
                <a:lnTo>
                  <a:pt x="932" y="613"/>
                </a:lnTo>
                <a:lnTo>
                  <a:pt x="933" y="613"/>
                </a:lnTo>
                <a:lnTo>
                  <a:pt x="933" y="604"/>
                </a:lnTo>
                <a:lnTo>
                  <a:pt x="935" y="604"/>
                </a:lnTo>
                <a:lnTo>
                  <a:pt x="935" y="600"/>
                </a:lnTo>
                <a:lnTo>
                  <a:pt x="936" y="600"/>
                </a:lnTo>
                <a:lnTo>
                  <a:pt x="936" y="593"/>
                </a:lnTo>
                <a:lnTo>
                  <a:pt x="937" y="593"/>
                </a:lnTo>
                <a:lnTo>
                  <a:pt x="937" y="588"/>
                </a:lnTo>
                <a:lnTo>
                  <a:pt x="938" y="588"/>
                </a:lnTo>
                <a:lnTo>
                  <a:pt x="938" y="584"/>
                </a:lnTo>
                <a:lnTo>
                  <a:pt x="941" y="584"/>
                </a:lnTo>
                <a:lnTo>
                  <a:pt x="941" y="580"/>
                </a:lnTo>
                <a:lnTo>
                  <a:pt x="945" y="580"/>
                </a:lnTo>
                <a:lnTo>
                  <a:pt x="945" y="567"/>
                </a:lnTo>
                <a:lnTo>
                  <a:pt x="954" y="567"/>
                </a:lnTo>
                <a:lnTo>
                  <a:pt x="954" y="560"/>
                </a:lnTo>
                <a:lnTo>
                  <a:pt x="959" y="560"/>
                </a:lnTo>
                <a:lnTo>
                  <a:pt x="959" y="555"/>
                </a:lnTo>
                <a:lnTo>
                  <a:pt x="964" y="555"/>
                </a:lnTo>
                <a:lnTo>
                  <a:pt x="964" y="551"/>
                </a:lnTo>
                <a:lnTo>
                  <a:pt x="979" y="551"/>
                </a:lnTo>
                <a:lnTo>
                  <a:pt x="979" y="543"/>
                </a:lnTo>
                <a:lnTo>
                  <a:pt x="980" y="543"/>
                </a:lnTo>
                <a:lnTo>
                  <a:pt x="980" y="538"/>
                </a:lnTo>
                <a:lnTo>
                  <a:pt x="999" y="538"/>
                </a:lnTo>
                <a:lnTo>
                  <a:pt x="999" y="534"/>
                </a:lnTo>
                <a:lnTo>
                  <a:pt x="1001" y="534"/>
                </a:lnTo>
                <a:lnTo>
                  <a:pt x="1001" y="531"/>
                </a:lnTo>
                <a:lnTo>
                  <a:pt x="1003" y="531"/>
                </a:lnTo>
                <a:lnTo>
                  <a:pt x="1003" y="527"/>
                </a:lnTo>
                <a:lnTo>
                  <a:pt x="1018" y="527"/>
                </a:lnTo>
                <a:lnTo>
                  <a:pt x="1018" y="522"/>
                </a:lnTo>
                <a:lnTo>
                  <a:pt x="1021" y="522"/>
                </a:lnTo>
                <a:lnTo>
                  <a:pt x="1021" y="518"/>
                </a:lnTo>
                <a:lnTo>
                  <a:pt x="1023" y="518"/>
                </a:lnTo>
                <a:lnTo>
                  <a:pt x="1023" y="514"/>
                </a:lnTo>
                <a:lnTo>
                  <a:pt x="1030" y="514"/>
                </a:lnTo>
                <a:lnTo>
                  <a:pt x="1030" y="510"/>
                </a:lnTo>
                <a:lnTo>
                  <a:pt x="1040" y="510"/>
                </a:lnTo>
                <a:lnTo>
                  <a:pt x="1040" y="505"/>
                </a:lnTo>
                <a:lnTo>
                  <a:pt x="1042" y="505"/>
                </a:lnTo>
                <a:lnTo>
                  <a:pt x="1042" y="502"/>
                </a:lnTo>
                <a:lnTo>
                  <a:pt x="1044" y="502"/>
                </a:lnTo>
                <a:lnTo>
                  <a:pt x="1044" y="498"/>
                </a:lnTo>
                <a:lnTo>
                  <a:pt x="1046" y="498"/>
                </a:lnTo>
                <a:lnTo>
                  <a:pt x="1046" y="494"/>
                </a:lnTo>
                <a:lnTo>
                  <a:pt x="1049" y="494"/>
                </a:lnTo>
                <a:lnTo>
                  <a:pt x="1049" y="489"/>
                </a:lnTo>
                <a:lnTo>
                  <a:pt x="1051" y="489"/>
                </a:lnTo>
                <a:lnTo>
                  <a:pt x="1051" y="481"/>
                </a:lnTo>
                <a:lnTo>
                  <a:pt x="1052" y="481"/>
                </a:lnTo>
                <a:lnTo>
                  <a:pt x="1052" y="472"/>
                </a:lnTo>
                <a:lnTo>
                  <a:pt x="1054" y="472"/>
                </a:lnTo>
                <a:lnTo>
                  <a:pt x="1054" y="460"/>
                </a:lnTo>
                <a:lnTo>
                  <a:pt x="1056" y="460"/>
                </a:lnTo>
                <a:lnTo>
                  <a:pt x="1056" y="456"/>
                </a:lnTo>
                <a:lnTo>
                  <a:pt x="1059" y="456"/>
                </a:lnTo>
                <a:lnTo>
                  <a:pt x="1059" y="443"/>
                </a:lnTo>
                <a:lnTo>
                  <a:pt x="1060" y="443"/>
                </a:lnTo>
                <a:lnTo>
                  <a:pt x="1060" y="436"/>
                </a:lnTo>
                <a:lnTo>
                  <a:pt x="1061" y="436"/>
                </a:lnTo>
                <a:lnTo>
                  <a:pt x="1061" y="427"/>
                </a:lnTo>
                <a:lnTo>
                  <a:pt x="1064" y="427"/>
                </a:lnTo>
                <a:lnTo>
                  <a:pt x="1064" y="423"/>
                </a:lnTo>
                <a:lnTo>
                  <a:pt x="1065" y="423"/>
                </a:lnTo>
                <a:lnTo>
                  <a:pt x="1065" y="419"/>
                </a:lnTo>
                <a:lnTo>
                  <a:pt x="1068" y="419"/>
                </a:lnTo>
                <a:lnTo>
                  <a:pt x="1068" y="410"/>
                </a:lnTo>
                <a:lnTo>
                  <a:pt x="1069" y="410"/>
                </a:lnTo>
                <a:lnTo>
                  <a:pt x="1069" y="407"/>
                </a:lnTo>
                <a:lnTo>
                  <a:pt x="1080" y="407"/>
                </a:lnTo>
                <a:lnTo>
                  <a:pt x="1080" y="403"/>
                </a:lnTo>
                <a:lnTo>
                  <a:pt x="1082" y="403"/>
                </a:lnTo>
                <a:lnTo>
                  <a:pt x="1082" y="399"/>
                </a:lnTo>
                <a:lnTo>
                  <a:pt x="1083" y="399"/>
                </a:lnTo>
                <a:lnTo>
                  <a:pt x="1083" y="394"/>
                </a:lnTo>
                <a:lnTo>
                  <a:pt x="1084" y="394"/>
                </a:lnTo>
                <a:lnTo>
                  <a:pt x="1084" y="390"/>
                </a:lnTo>
                <a:lnTo>
                  <a:pt x="1087" y="390"/>
                </a:lnTo>
                <a:lnTo>
                  <a:pt x="1087" y="386"/>
                </a:lnTo>
                <a:lnTo>
                  <a:pt x="1101" y="386"/>
                </a:lnTo>
                <a:lnTo>
                  <a:pt x="1101" y="383"/>
                </a:lnTo>
                <a:lnTo>
                  <a:pt x="1108" y="383"/>
                </a:lnTo>
                <a:lnTo>
                  <a:pt x="1108" y="377"/>
                </a:lnTo>
                <a:lnTo>
                  <a:pt x="1117" y="377"/>
                </a:lnTo>
                <a:lnTo>
                  <a:pt x="1117" y="374"/>
                </a:lnTo>
                <a:lnTo>
                  <a:pt x="1120" y="374"/>
                </a:lnTo>
                <a:lnTo>
                  <a:pt x="1122" y="374"/>
                </a:lnTo>
                <a:lnTo>
                  <a:pt x="1122" y="370"/>
                </a:lnTo>
                <a:lnTo>
                  <a:pt x="1125" y="370"/>
                </a:lnTo>
                <a:lnTo>
                  <a:pt x="1125" y="366"/>
                </a:lnTo>
                <a:lnTo>
                  <a:pt x="1127" y="366"/>
                </a:lnTo>
                <a:lnTo>
                  <a:pt x="1135" y="366"/>
                </a:lnTo>
                <a:lnTo>
                  <a:pt x="1136" y="366"/>
                </a:lnTo>
                <a:lnTo>
                  <a:pt x="1137" y="366"/>
                </a:lnTo>
                <a:lnTo>
                  <a:pt x="1139" y="366"/>
                </a:lnTo>
                <a:lnTo>
                  <a:pt x="1139" y="361"/>
                </a:lnTo>
                <a:lnTo>
                  <a:pt x="1144" y="361"/>
                </a:lnTo>
                <a:lnTo>
                  <a:pt x="1144" y="357"/>
                </a:lnTo>
                <a:lnTo>
                  <a:pt x="1145" y="357"/>
                </a:lnTo>
                <a:lnTo>
                  <a:pt x="1146" y="357"/>
                </a:lnTo>
                <a:lnTo>
                  <a:pt x="1147" y="357"/>
                </a:lnTo>
                <a:lnTo>
                  <a:pt x="1147" y="353"/>
                </a:lnTo>
                <a:lnTo>
                  <a:pt x="1149" y="353"/>
                </a:lnTo>
                <a:lnTo>
                  <a:pt x="1149" y="348"/>
                </a:lnTo>
                <a:lnTo>
                  <a:pt x="1150" y="348"/>
                </a:lnTo>
                <a:lnTo>
                  <a:pt x="1150" y="345"/>
                </a:lnTo>
                <a:lnTo>
                  <a:pt x="1151" y="345"/>
                </a:lnTo>
                <a:lnTo>
                  <a:pt x="1151" y="341"/>
                </a:lnTo>
                <a:lnTo>
                  <a:pt x="1152" y="341"/>
                </a:lnTo>
                <a:lnTo>
                  <a:pt x="1154" y="341"/>
                </a:lnTo>
                <a:lnTo>
                  <a:pt x="1154" y="336"/>
                </a:lnTo>
                <a:lnTo>
                  <a:pt x="1155" y="336"/>
                </a:lnTo>
                <a:lnTo>
                  <a:pt x="1155" y="332"/>
                </a:lnTo>
                <a:lnTo>
                  <a:pt x="1156" y="332"/>
                </a:lnTo>
                <a:lnTo>
                  <a:pt x="1161" y="332"/>
                </a:lnTo>
                <a:lnTo>
                  <a:pt x="1163" y="332"/>
                </a:lnTo>
                <a:lnTo>
                  <a:pt x="1164" y="332"/>
                </a:lnTo>
                <a:lnTo>
                  <a:pt x="1164" y="328"/>
                </a:lnTo>
                <a:lnTo>
                  <a:pt x="1166" y="328"/>
                </a:lnTo>
                <a:lnTo>
                  <a:pt x="1168" y="328"/>
                </a:lnTo>
                <a:lnTo>
                  <a:pt x="1168" y="323"/>
                </a:lnTo>
                <a:lnTo>
                  <a:pt x="1169" y="323"/>
                </a:lnTo>
                <a:lnTo>
                  <a:pt x="1169" y="319"/>
                </a:lnTo>
                <a:lnTo>
                  <a:pt x="1170" y="319"/>
                </a:lnTo>
                <a:lnTo>
                  <a:pt x="1170" y="314"/>
                </a:lnTo>
                <a:lnTo>
                  <a:pt x="1171" y="314"/>
                </a:lnTo>
                <a:lnTo>
                  <a:pt x="1171" y="310"/>
                </a:lnTo>
                <a:lnTo>
                  <a:pt x="1173" y="310"/>
                </a:lnTo>
                <a:lnTo>
                  <a:pt x="1173" y="307"/>
                </a:lnTo>
                <a:lnTo>
                  <a:pt x="1174" y="307"/>
                </a:lnTo>
                <a:lnTo>
                  <a:pt x="1174" y="298"/>
                </a:lnTo>
                <a:lnTo>
                  <a:pt x="1177" y="298"/>
                </a:lnTo>
                <a:lnTo>
                  <a:pt x="1177" y="293"/>
                </a:lnTo>
                <a:lnTo>
                  <a:pt x="1178" y="293"/>
                </a:lnTo>
                <a:lnTo>
                  <a:pt x="1178" y="289"/>
                </a:lnTo>
                <a:lnTo>
                  <a:pt x="1179" y="289"/>
                </a:lnTo>
                <a:lnTo>
                  <a:pt x="1180" y="289"/>
                </a:lnTo>
                <a:lnTo>
                  <a:pt x="1180" y="284"/>
                </a:lnTo>
                <a:lnTo>
                  <a:pt x="1182" y="284"/>
                </a:lnTo>
                <a:lnTo>
                  <a:pt x="1182" y="280"/>
                </a:lnTo>
                <a:lnTo>
                  <a:pt x="1184" y="280"/>
                </a:lnTo>
                <a:lnTo>
                  <a:pt x="1184" y="275"/>
                </a:lnTo>
                <a:lnTo>
                  <a:pt x="1185" y="275"/>
                </a:lnTo>
                <a:lnTo>
                  <a:pt x="1185" y="271"/>
                </a:lnTo>
                <a:lnTo>
                  <a:pt x="1189" y="271"/>
                </a:lnTo>
                <a:lnTo>
                  <a:pt x="1196" y="271"/>
                </a:lnTo>
                <a:lnTo>
                  <a:pt x="1196" y="262"/>
                </a:lnTo>
                <a:lnTo>
                  <a:pt x="1198" y="262"/>
                </a:lnTo>
                <a:lnTo>
                  <a:pt x="1199" y="262"/>
                </a:lnTo>
                <a:lnTo>
                  <a:pt x="1199" y="257"/>
                </a:lnTo>
                <a:lnTo>
                  <a:pt x="1204" y="257"/>
                </a:lnTo>
                <a:lnTo>
                  <a:pt x="1204" y="253"/>
                </a:lnTo>
                <a:lnTo>
                  <a:pt x="1206" y="253"/>
                </a:lnTo>
                <a:lnTo>
                  <a:pt x="1207" y="253"/>
                </a:lnTo>
                <a:lnTo>
                  <a:pt x="1208" y="253"/>
                </a:lnTo>
                <a:lnTo>
                  <a:pt x="1208" y="248"/>
                </a:lnTo>
                <a:lnTo>
                  <a:pt x="1209" y="248"/>
                </a:lnTo>
                <a:lnTo>
                  <a:pt x="1216" y="248"/>
                </a:lnTo>
                <a:lnTo>
                  <a:pt x="1217" y="248"/>
                </a:lnTo>
                <a:lnTo>
                  <a:pt x="1218" y="248"/>
                </a:lnTo>
                <a:lnTo>
                  <a:pt x="1220" y="248"/>
                </a:lnTo>
                <a:lnTo>
                  <a:pt x="1226" y="248"/>
                </a:lnTo>
                <a:lnTo>
                  <a:pt x="1227" y="248"/>
                </a:lnTo>
                <a:lnTo>
                  <a:pt x="1228" y="248"/>
                </a:lnTo>
                <a:lnTo>
                  <a:pt x="1233" y="248"/>
                </a:lnTo>
                <a:lnTo>
                  <a:pt x="1233" y="243"/>
                </a:lnTo>
                <a:lnTo>
                  <a:pt x="1236" y="243"/>
                </a:lnTo>
                <a:lnTo>
                  <a:pt x="1237" y="243"/>
                </a:lnTo>
                <a:lnTo>
                  <a:pt x="1239" y="243"/>
                </a:lnTo>
                <a:lnTo>
                  <a:pt x="1241" y="243"/>
                </a:lnTo>
                <a:lnTo>
                  <a:pt x="1241" y="239"/>
                </a:lnTo>
                <a:lnTo>
                  <a:pt x="1242" y="239"/>
                </a:lnTo>
                <a:lnTo>
                  <a:pt x="1244" y="239"/>
                </a:lnTo>
                <a:lnTo>
                  <a:pt x="1244" y="234"/>
                </a:lnTo>
                <a:lnTo>
                  <a:pt x="1245" y="234"/>
                </a:lnTo>
                <a:lnTo>
                  <a:pt x="1251" y="234"/>
                </a:lnTo>
                <a:lnTo>
                  <a:pt x="1255" y="234"/>
                </a:lnTo>
                <a:lnTo>
                  <a:pt x="1256" y="234"/>
                </a:lnTo>
                <a:lnTo>
                  <a:pt x="1256" y="229"/>
                </a:lnTo>
                <a:lnTo>
                  <a:pt x="1259" y="229"/>
                </a:lnTo>
                <a:lnTo>
                  <a:pt x="1259" y="224"/>
                </a:lnTo>
                <a:lnTo>
                  <a:pt x="1260" y="224"/>
                </a:lnTo>
                <a:lnTo>
                  <a:pt x="1264" y="224"/>
                </a:lnTo>
                <a:lnTo>
                  <a:pt x="1266" y="224"/>
                </a:lnTo>
                <a:lnTo>
                  <a:pt x="1266" y="220"/>
                </a:lnTo>
                <a:lnTo>
                  <a:pt x="1269" y="220"/>
                </a:lnTo>
                <a:lnTo>
                  <a:pt x="1270" y="220"/>
                </a:lnTo>
                <a:lnTo>
                  <a:pt x="1271" y="220"/>
                </a:lnTo>
                <a:lnTo>
                  <a:pt x="1273" y="220"/>
                </a:lnTo>
                <a:lnTo>
                  <a:pt x="1277" y="220"/>
                </a:lnTo>
                <a:lnTo>
                  <a:pt x="1277" y="215"/>
                </a:lnTo>
                <a:lnTo>
                  <a:pt x="1278" y="215"/>
                </a:lnTo>
                <a:lnTo>
                  <a:pt x="1278" y="210"/>
                </a:lnTo>
                <a:lnTo>
                  <a:pt x="1279" y="210"/>
                </a:lnTo>
                <a:lnTo>
                  <a:pt x="1280" y="210"/>
                </a:lnTo>
                <a:lnTo>
                  <a:pt x="1282" y="210"/>
                </a:lnTo>
                <a:lnTo>
                  <a:pt x="1285" y="210"/>
                </a:lnTo>
                <a:lnTo>
                  <a:pt x="1285" y="195"/>
                </a:lnTo>
                <a:lnTo>
                  <a:pt x="1287" y="195"/>
                </a:lnTo>
                <a:lnTo>
                  <a:pt x="1287" y="185"/>
                </a:lnTo>
                <a:lnTo>
                  <a:pt x="1288" y="185"/>
                </a:lnTo>
                <a:lnTo>
                  <a:pt x="1288" y="180"/>
                </a:lnTo>
                <a:lnTo>
                  <a:pt x="1289" y="180"/>
                </a:lnTo>
                <a:lnTo>
                  <a:pt x="1290" y="180"/>
                </a:lnTo>
                <a:lnTo>
                  <a:pt x="1292" y="180"/>
                </a:lnTo>
                <a:lnTo>
                  <a:pt x="1292" y="175"/>
                </a:lnTo>
                <a:lnTo>
                  <a:pt x="1293" y="175"/>
                </a:lnTo>
                <a:lnTo>
                  <a:pt x="1293" y="170"/>
                </a:lnTo>
                <a:lnTo>
                  <a:pt x="1294" y="170"/>
                </a:lnTo>
                <a:lnTo>
                  <a:pt x="1296" y="170"/>
                </a:lnTo>
                <a:lnTo>
                  <a:pt x="1296" y="165"/>
                </a:lnTo>
                <a:lnTo>
                  <a:pt x="1297" y="165"/>
                </a:lnTo>
                <a:lnTo>
                  <a:pt x="1299" y="165"/>
                </a:lnTo>
                <a:lnTo>
                  <a:pt x="1301" y="165"/>
                </a:lnTo>
                <a:lnTo>
                  <a:pt x="1301" y="160"/>
                </a:lnTo>
                <a:lnTo>
                  <a:pt x="1309" y="160"/>
                </a:lnTo>
                <a:lnTo>
                  <a:pt x="1312" y="160"/>
                </a:lnTo>
                <a:lnTo>
                  <a:pt x="1313" y="160"/>
                </a:lnTo>
                <a:lnTo>
                  <a:pt x="1316" y="160"/>
                </a:lnTo>
                <a:lnTo>
                  <a:pt x="1317" y="160"/>
                </a:lnTo>
                <a:lnTo>
                  <a:pt x="1320" y="160"/>
                </a:lnTo>
                <a:lnTo>
                  <a:pt x="1320" y="150"/>
                </a:lnTo>
                <a:lnTo>
                  <a:pt x="1322" y="150"/>
                </a:lnTo>
                <a:lnTo>
                  <a:pt x="1322" y="139"/>
                </a:lnTo>
                <a:lnTo>
                  <a:pt x="1325" y="139"/>
                </a:lnTo>
                <a:lnTo>
                  <a:pt x="1326" y="139"/>
                </a:lnTo>
                <a:lnTo>
                  <a:pt x="1327" y="139"/>
                </a:lnTo>
                <a:lnTo>
                  <a:pt x="1328" y="139"/>
                </a:lnTo>
                <a:lnTo>
                  <a:pt x="1331" y="139"/>
                </a:lnTo>
                <a:lnTo>
                  <a:pt x="1331" y="133"/>
                </a:lnTo>
                <a:lnTo>
                  <a:pt x="1334" y="133"/>
                </a:lnTo>
                <a:lnTo>
                  <a:pt x="1335" y="133"/>
                </a:lnTo>
                <a:lnTo>
                  <a:pt x="1337" y="133"/>
                </a:lnTo>
                <a:lnTo>
                  <a:pt x="1340" y="133"/>
                </a:lnTo>
                <a:lnTo>
                  <a:pt x="1340" y="128"/>
                </a:lnTo>
                <a:lnTo>
                  <a:pt x="1341" y="128"/>
                </a:lnTo>
                <a:lnTo>
                  <a:pt x="1342" y="128"/>
                </a:lnTo>
                <a:lnTo>
                  <a:pt x="1345" y="128"/>
                </a:lnTo>
                <a:lnTo>
                  <a:pt x="1347" y="128"/>
                </a:lnTo>
                <a:lnTo>
                  <a:pt x="1347" y="123"/>
                </a:lnTo>
                <a:lnTo>
                  <a:pt x="1353" y="123"/>
                </a:lnTo>
                <a:lnTo>
                  <a:pt x="1353" y="117"/>
                </a:lnTo>
                <a:lnTo>
                  <a:pt x="1354" y="117"/>
                </a:lnTo>
                <a:lnTo>
                  <a:pt x="1356" y="117"/>
                </a:lnTo>
                <a:lnTo>
                  <a:pt x="1356" y="112"/>
                </a:lnTo>
                <a:lnTo>
                  <a:pt x="1360" y="112"/>
                </a:lnTo>
                <a:lnTo>
                  <a:pt x="1363" y="112"/>
                </a:lnTo>
                <a:lnTo>
                  <a:pt x="1363" y="105"/>
                </a:lnTo>
                <a:lnTo>
                  <a:pt x="1365" y="105"/>
                </a:lnTo>
                <a:lnTo>
                  <a:pt x="1365" y="100"/>
                </a:lnTo>
                <a:lnTo>
                  <a:pt x="1368" y="100"/>
                </a:lnTo>
                <a:lnTo>
                  <a:pt x="1370" y="100"/>
                </a:lnTo>
                <a:lnTo>
                  <a:pt x="1372" y="100"/>
                </a:lnTo>
                <a:lnTo>
                  <a:pt x="1372" y="94"/>
                </a:lnTo>
                <a:lnTo>
                  <a:pt x="1373" y="94"/>
                </a:lnTo>
                <a:lnTo>
                  <a:pt x="1373" y="89"/>
                </a:lnTo>
                <a:lnTo>
                  <a:pt x="1378" y="89"/>
                </a:lnTo>
                <a:lnTo>
                  <a:pt x="1383" y="89"/>
                </a:lnTo>
                <a:lnTo>
                  <a:pt x="1383" y="77"/>
                </a:lnTo>
                <a:lnTo>
                  <a:pt x="1384" y="77"/>
                </a:lnTo>
                <a:lnTo>
                  <a:pt x="1384" y="71"/>
                </a:lnTo>
                <a:lnTo>
                  <a:pt x="1385" y="71"/>
                </a:lnTo>
                <a:lnTo>
                  <a:pt x="1387" y="71"/>
                </a:lnTo>
                <a:lnTo>
                  <a:pt x="1387" y="66"/>
                </a:lnTo>
                <a:lnTo>
                  <a:pt x="1396" y="66"/>
                </a:lnTo>
                <a:lnTo>
                  <a:pt x="1396" y="60"/>
                </a:lnTo>
                <a:lnTo>
                  <a:pt x="1397" y="60"/>
                </a:lnTo>
                <a:lnTo>
                  <a:pt x="1398" y="60"/>
                </a:lnTo>
                <a:lnTo>
                  <a:pt x="1399" y="60"/>
                </a:lnTo>
                <a:lnTo>
                  <a:pt x="1402" y="60"/>
                </a:lnTo>
                <a:lnTo>
                  <a:pt x="1402" y="55"/>
                </a:lnTo>
                <a:lnTo>
                  <a:pt x="1403" y="55"/>
                </a:lnTo>
                <a:lnTo>
                  <a:pt x="1403" y="48"/>
                </a:lnTo>
                <a:lnTo>
                  <a:pt x="1404" y="48"/>
                </a:lnTo>
                <a:lnTo>
                  <a:pt x="1404" y="42"/>
                </a:lnTo>
                <a:lnTo>
                  <a:pt x="1406" y="42"/>
                </a:lnTo>
                <a:lnTo>
                  <a:pt x="1407" y="42"/>
                </a:lnTo>
                <a:lnTo>
                  <a:pt x="1407" y="37"/>
                </a:lnTo>
                <a:lnTo>
                  <a:pt x="1409" y="37"/>
                </a:lnTo>
                <a:lnTo>
                  <a:pt x="1409" y="31"/>
                </a:lnTo>
                <a:lnTo>
                  <a:pt x="1411" y="31"/>
                </a:lnTo>
                <a:lnTo>
                  <a:pt x="1411" y="24"/>
                </a:lnTo>
                <a:lnTo>
                  <a:pt x="1412" y="24"/>
                </a:lnTo>
                <a:lnTo>
                  <a:pt x="1413" y="24"/>
                </a:lnTo>
                <a:lnTo>
                  <a:pt x="1420" y="24"/>
                </a:lnTo>
                <a:lnTo>
                  <a:pt x="1420" y="19"/>
                </a:lnTo>
                <a:lnTo>
                  <a:pt x="1422" y="19"/>
                </a:lnTo>
                <a:lnTo>
                  <a:pt x="1425" y="19"/>
                </a:lnTo>
                <a:lnTo>
                  <a:pt x="1426" y="19"/>
                </a:lnTo>
                <a:lnTo>
                  <a:pt x="1427" y="19"/>
                </a:lnTo>
                <a:lnTo>
                  <a:pt x="1437" y="19"/>
                </a:lnTo>
                <a:lnTo>
                  <a:pt x="1437" y="13"/>
                </a:lnTo>
                <a:lnTo>
                  <a:pt x="1442" y="13"/>
                </a:lnTo>
                <a:lnTo>
                  <a:pt x="1444" y="13"/>
                </a:lnTo>
                <a:lnTo>
                  <a:pt x="1451" y="13"/>
                </a:lnTo>
                <a:lnTo>
                  <a:pt x="1454" y="13"/>
                </a:lnTo>
                <a:lnTo>
                  <a:pt x="1454" y="7"/>
                </a:lnTo>
                <a:lnTo>
                  <a:pt x="1458" y="7"/>
                </a:lnTo>
                <a:lnTo>
                  <a:pt x="1463" y="7"/>
                </a:lnTo>
                <a:lnTo>
                  <a:pt x="1472" y="7"/>
                </a:lnTo>
                <a:lnTo>
                  <a:pt x="1475" y="7"/>
                </a:lnTo>
                <a:lnTo>
                  <a:pt x="1477" y="7"/>
                </a:lnTo>
                <a:lnTo>
                  <a:pt x="1478" y="7"/>
                </a:lnTo>
                <a:lnTo>
                  <a:pt x="1480" y="7"/>
                </a:lnTo>
                <a:lnTo>
                  <a:pt x="1485" y="7"/>
                </a:lnTo>
                <a:lnTo>
                  <a:pt x="1487" y="7"/>
                </a:lnTo>
                <a:lnTo>
                  <a:pt x="1488" y="7"/>
                </a:lnTo>
                <a:lnTo>
                  <a:pt x="1489" y="7"/>
                </a:lnTo>
                <a:lnTo>
                  <a:pt x="1489" y="0"/>
                </a:lnTo>
                <a:lnTo>
                  <a:pt x="1493" y="0"/>
                </a:lnTo>
                <a:lnTo>
                  <a:pt x="1494" y="0"/>
                </a:lnTo>
                <a:lnTo>
                  <a:pt x="1497" y="0"/>
                </a:lnTo>
                <a:lnTo>
                  <a:pt x="1498" y="0"/>
                </a:lnTo>
                <a:lnTo>
                  <a:pt x="1504" y="0"/>
                </a:lnTo>
                <a:lnTo>
                  <a:pt x="1506" y="0"/>
                </a:lnTo>
                <a:lnTo>
                  <a:pt x="1507" y="0"/>
                </a:lnTo>
                <a:lnTo>
                  <a:pt x="1510" y="0"/>
                </a:lnTo>
                <a:lnTo>
                  <a:pt x="1513" y="0"/>
                </a:lnTo>
                <a:lnTo>
                  <a:pt x="1515" y="0"/>
                </a:lnTo>
              </a:path>
            </a:pathLst>
          </a:custGeom>
          <a:noFill/>
          <a:ln w="57150" cmpd="sng">
            <a:solidFill>
              <a:srgbClr val="FF8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173" name="Freeform 15"/>
          <p:cNvSpPr>
            <a:spLocks/>
          </p:cNvSpPr>
          <p:nvPr/>
        </p:nvSpPr>
        <p:spPr bwMode="auto">
          <a:xfrm>
            <a:off x="6934200" y="2432050"/>
            <a:ext cx="1309688" cy="417513"/>
          </a:xfrm>
          <a:custGeom>
            <a:avLst/>
            <a:gdLst>
              <a:gd name="T0" fmla="*/ 2147483647 w 358"/>
              <a:gd name="T1" fmla="*/ 2147483647 h 259"/>
              <a:gd name="T2" fmla="*/ 2147483647 w 358"/>
              <a:gd name="T3" fmla="*/ 2147483647 h 259"/>
              <a:gd name="T4" fmla="*/ 2147483647 w 358"/>
              <a:gd name="T5" fmla="*/ 2147483647 h 259"/>
              <a:gd name="T6" fmla="*/ 2147483647 w 358"/>
              <a:gd name="T7" fmla="*/ 2147483647 h 259"/>
              <a:gd name="T8" fmla="*/ 2147483647 w 358"/>
              <a:gd name="T9" fmla="*/ 2147483647 h 259"/>
              <a:gd name="T10" fmla="*/ 2147483647 w 358"/>
              <a:gd name="T11" fmla="*/ 2147483647 h 259"/>
              <a:gd name="T12" fmla="*/ 2147483647 w 358"/>
              <a:gd name="T13" fmla="*/ 2147483647 h 259"/>
              <a:gd name="T14" fmla="*/ 2147483647 w 358"/>
              <a:gd name="T15" fmla="*/ 2147483647 h 259"/>
              <a:gd name="T16" fmla="*/ 2147483647 w 358"/>
              <a:gd name="T17" fmla="*/ 2147483647 h 259"/>
              <a:gd name="T18" fmla="*/ 2147483647 w 358"/>
              <a:gd name="T19" fmla="*/ 2147483647 h 259"/>
              <a:gd name="T20" fmla="*/ 2147483647 w 358"/>
              <a:gd name="T21" fmla="*/ 2147483647 h 259"/>
              <a:gd name="T22" fmla="*/ 2147483647 w 358"/>
              <a:gd name="T23" fmla="*/ 2147483647 h 259"/>
              <a:gd name="T24" fmla="*/ 2147483647 w 358"/>
              <a:gd name="T25" fmla="*/ 2147483647 h 259"/>
              <a:gd name="T26" fmla="*/ 2147483647 w 358"/>
              <a:gd name="T27" fmla="*/ 2147483647 h 259"/>
              <a:gd name="T28" fmla="*/ 2147483647 w 358"/>
              <a:gd name="T29" fmla="*/ 2147483647 h 259"/>
              <a:gd name="T30" fmla="*/ 2147483647 w 358"/>
              <a:gd name="T31" fmla="*/ 2147483647 h 259"/>
              <a:gd name="T32" fmla="*/ 2147483647 w 358"/>
              <a:gd name="T33" fmla="*/ 2147483647 h 259"/>
              <a:gd name="T34" fmla="*/ 2147483647 w 358"/>
              <a:gd name="T35" fmla="*/ 2147483647 h 259"/>
              <a:gd name="T36" fmla="*/ 2147483647 w 358"/>
              <a:gd name="T37" fmla="*/ 2147483647 h 259"/>
              <a:gd name="T38" fmla="*/ 2147483647 w 358"/>
              <a:gd name="T39" fmla="*/ 2147483647 h 259"/>
              <a:gd name="T40" fmla="*/ 2147483647 w 358"/>
              <a:gd name="T41" fmla="*/ 2147483647 h 259"/>
              <a:gd name="T42" fmla="*/ 2147483647 w 358"/>
              <a:gd name="T43" fmla="*/ 2147483647 h 259"/>
              <a:gd name="T44" fmla="*/ 2147483647 w 358"/>
              <a:gd name="T45" fmla="*/ 2147483647 h 259"/>
              <a:gd name="T46" fmla="*/ 2147483647 w 358"/>
              <a:gd name="T47" fmla="*/ 2147483647 h 259"/>
              <a:gd name="T48" fmla="*/ 2147483647 w 358"/>
              <a:gd name="T49" fmla="*/ 2147483647 h 259"/>
              <a:gd name="T50" fmla="*/ 2147483647 w 358"/>
              <a:gd name="T51" fmla="*/ 2147483647 h 259"/>
              <a:gd name="T52" fmla="*/ 2147483647 w 358"/>
              <a:gd name="T53" fmla="*/ 2147483647 h 259"/>
              <a:gd name="T54" fmla="*/ 2147483647 w 358"/>
              <a:gd name="T55" fmla="*/ 2147483647 h 259"/>
              <a:gd name="T56" fmla="*/ 2147483647 w 358"/>
              <a:gd name="T57" fmla="*/ 2147483647 h 259"/>
              <a:gd name="T58" fmla="*/ 2147483647 w 358"/>
              <a:gd name="T59" fmla="*/ 2147483647 h 259"/>
              <a:gd name="T60" fmla="*/ 2147483647 w 358"/>
              <a:gd name="T61" fmla="*/ 2147483647 h 259"/>
              <a:gd name="T62" fmla="*/ 2147483647 w 358"/>
              <a:gd name="T63" fmla="*/ 2147483647 h 259"/>
              <a:gd name="T64" fmla="*/ 2147483647 w 358"/>
              <a:gd name="T65" fmla="*/ 2147483647 h 259"/>
              <a:gd name="T66" fmla="*/ 2147483647 w 358"/>
              <a:gd name="T67" fmla="*/ 2147483647 h 259"/>
              <a:gd name="T68" fmla="*/ 2147483647 w 358"/>
              <a:gd name="T69" fmla="*/ 2147483647 h 259"/>
              <a:gd name="T70" fmla="*/ 2147483647 w 358"/>
              <a:gd name="T71" fmla="*/ 2147483647 h 259"/>
              <a:gd name="T72" fmla="*/ 2147483647 w 358"/>
              <a:gd name="T73" fmla="*/ 2147483647 h 259"/>
              <a:gd name="T74" fmla="*/ 2147483647 w 358"/>
              <a:gd name="T75" fmla="*/ 2147483647 h 259"/>
              <a:gd name="T76" fmla="*/ 2147483647 w 358"/>
              <a:gd name="T77" fmla="*/ 2147483647 h 259"/>
              <a:gd name="T78" fmla="*/ 2147483647 w 358"/>
              <a:gd name="T79" fmla="*/ 2147483647 h 259"/>
              <a:gd name="T80" fmla="*/ 2147483647 w 358"/>
              <a:gd name="T81" fmla="*/ 2147483647 h 259"/>
              <a:gd name="T82" fmla="*/ 2147483647 w 358"/>
              <a:gd name="T83" fmla="*/ 2147483647 h 259"/>
              <a:gd name="T84" fmla="*/ 2147483647 w 358"/>
              <a:gd name="T85" fmla="*/ 2147483647 h 259"/>
              <a:gd name="T86" fmla="*/ 2147483647 w 358"/>
              <a:gd name="T87" fmla="*/ 2147483647 h 259"/>
              <a:gd name="T88" fmla="*/ 2147483647 w 358"/>
              <a:gd name="T89" fmla="*/ 2147483647 h 259"/>
              <a:gd name="T90" fmla="*/ 2147483647 w 358"/>
              <a:gd name="T91" fmla="*/ 2147483647 h 259"/>
              <a:gd name="T92" fmla="*/ 2147483647 w 358"/>
              <a:gd name="T93" fmla="*/ 2147483647 h 259"/>
              <a:gd name="T94" fmla="*/ 2147483647 w 358"/>
              <a:gd name="T95" fmla="*/ 2147483647 h 259"/>
              <a:gd name="T96" fmla="*/ 2147483647 w 358"/>
              <a:gd name="T97" fmla="*/ 2147483647 h 259"/>
              <a:gd name="T98" fmla="*/ 2147483647 w 358"/>
              <a:gd name="T99" fmla="*/ 2147483647 h 259"/>
              <a:gd name="T100" fmla="*/ 2147483647 w 358"/>
              <a:gd name="T101" fmla="*/ 2147483647 h 259"/>
              <a:gd name="T102" fmla="*/ 2147483647 w 358"/>
              <a:gd name="T103" fmla="*/ 2147483647 h 259"/>
              <a:gd name="T104" fmla="*/ 2147483647 w 358"/>
              <a:gd name="T105" fmla="*/ 2147483647 h 259"/>
              <a:gd name="T106" fmla="*/ 2147483647 w 358"/>
              <a:gd name="T107" fmla="*/ 2147483647 h 259"/>
              <a:gd name="T108" fmla="*/ 2147483647 w 358"/>
              <a:gd name="T109" fmla="*/ 2147483647 h 259"/>
              <a:gd name="T110" fmla="*/ 2147483647 w 358"/>
              <a:gd name="T111" fmla="*/ 2147483647 h 25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58"/>
              <a:gd name="T169" fmla="*/ 0 h 259"/>
              <a:gd name="T170" fmla="*/ 358 w 358"/>
              <a:gd name="T171" fmla="*/ 259 h 25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58" h="259">
                <a:moveTo>
                  <a:pt x="0" y="259"/>
                </a:moveTo>
                <a:lnTo>
                  <a:pt x="0" y="259"/>
                </a:lnTo>
                <a:lnTo>
                  <a:pt x="1" y="259"/>
                </a:lnTo>
                <a:lnTo>
                  <a:pt x="1" y="252"/>
                </a:lnTo>
                <a:lnTo>
                  <a:pt x="6" y="252"/>
                </a:lnTo>
                <a:lnTo>
                  <a:pt x="6" y="238"/>
                </a:lnTo>
                <a:lnTo>
                  <a:pt x="7" y="238"/>
                </a:lnTo>
                <a:lnTo>
                  <a:pt x="10" y="238"/>
                </a:lnTo>
                <a:lnTo>
                  <a:pt x="11" y="238"/>
                </a:lnTo>
                <a:lnTo>
                  <a:pt x="12" y="238"/>
                </a:lnTo>
                <a:lnTo>
                  <a:pt x="12" y="230"/>
                </a:lnTo>
                <a:lnTo>
                  <a:pt x="15" y="230"/>
                </a:lnTo>
                <a:lnTo>
                  <a:pt x="15" y="222"/>
                </a:lnTo>
                <a:lnTo>
                  <a:pt x="16" y="222"/>
                </a:lnTo>
                <a:lnTo>
                  <a:pt x="19" y="222"/>
                </a:lnTo>
                <a:lnTo>
                  <a:pt x="20" y="222"/>
                </a:lnTo>
                <a:lnTo>
                  <a:pt x="25" y="222"/>
                </a:lnTo>
                <a:lnTo>
                  <a:pt x="26" y="222"/>
                </a:lnTo>
                <a:lnTo>
                  <a:pt x="27" y="222"/>
                </a:lnTo>
                <a:lnTo>
                  <a:pt x="32" y="222"/>
                </a:lnTo>
                <a:lnTo>
                  <a:pt x="34" y="222"/>
                </a:lnTo>
                <a:lnTo>
                  <a:pt x="35" y="222"/>
                </a:lnTo>
                <a:lnTo>
                  <a:pt x="36" y="222"/>
                </a:lnTo>
                <a:lnTo>
                  <a:pt x="43" y="222"/>
                </a:lnTo>
                <a:lnTo>
                  <a:pt x="44" y="222"/>
                </a:lnTo>
                <a:lnTo>
                  <a:pt x="45" y="222"/>
                </a:lnTo>
                <a:lnTo>
                  <a:pt x="46" y="222"/>
                </a:lnTo>
                <a:lnTo>
                  <a:pt x="60" y="222"/>
                </a:lnTo>
                <a:lnTo>
                  <a:pt x="63" y="222"/>
                </a:lnTo>
                <a:lnTo>
                  <a:pt x="64" y="222"/>
                </a:lnTo>
                <a:lnTo>
                  <a:pt x="64" y="214"/>
                </a:lnTo>
                <a:lnTo>
                  <a:pt x="69" y="214"/>
                </a:lnTo>
                <a:lnTo>
                  <a:pt x="70" y="214"/>
                </a:lnTo>
                <a:lnTo>
                  <a:pt x="72" y="214"/>
                </a:lnTo>
                <a:lnTo>
                  <a:pt x="78" y="214"/>
                </a:lnTo>
                <a:lnTo>
                  <a:pt x="88" y="214"/>
                </a:lnTo>
                <a:lnTo>
                  <a:pt x="89" y="214"/>
                </a:lnTo>
                <a:lnTo>
                  <a:pt x="96" y="214"/>
                </a:lnTo>
                <a:lnTo>
                  <a:pt x="105" y="214"/>
                </a:lnTo>
                <a:lnTo>
                  <a:pt x="106" y="214"/>
                </a:lnTo>
                <a:lnTo>
                  <a:pt x="115" y="214"/>
                </a:lnTo>
                <a:lnTo>
                  <a:pt x="121" y="214"/>
                </a:lnTo>
                <a:lnTo>
                  <a:pt x="121" y="205"/>
                </a:lnTo>
                <a:lnTo>
                  <a:pt x="122" y="205"/>
                </a:lnTo>
                <a:lnTo>
                  <a:pt x="122" y="195"/>
                </a:lnTo>
                <a:lnTo>
                  <a:pt x="125" y="195"/>
                </a:lnTo>
                <a:lnTo>
                  <a:pt x="125" y="186"/>
                </a:lnTo>
                <a:lnTo>
                  <a:pt x="129" y="186"/>
                </a:lnTo>
                <a:lnTo>
                  <a:pt x="129" y="167"/>
                </a:lnTo>
                <a:lnTo>
                  <a:pt x="130" y="167"/>
                </a:lnTo>
                <a:lnTo>
                  <a:pt x="130" y="157"/>
                </a:lnTo>
                <a:lnTo>
                  <a:pt x="133" y="157"/>
                </a:lnTo>
                <a:lnTo>
                  <a:pt x="134" y="157"/>
                </a:lnTo>
                <a:lnTo>
                  <a:pt x="136" y="157"/>
                </a:lnTo>
                <a:lnTo>
                  <a:pt x="138" y="157"/>
                </a:lnTo>
                <a:lnTo>
                  <a:pt x="138" y="148"/>
                </a:lnTo>
                <a:lnTo>
                  <a:pt x="143" y="148"/>
                </a:lnTo>
                <a:lnTo>
                  <a:pt x="144" y="148"/>
                </a:lnTo>
                <a:lnTo>
                  <a:pt x="145" y="148"/>
                </a:lnTo>
                <a:lnTo>
                  <a:pt x="148" y="148"/>
                </a:lnTo>
                <a:lnTo>
                  <a:pt x="148" y="138"/>
                </a:lnTo>
                <a:lnTo>
                  <a:pt x="149" y="138"/>
                </a:lnTo>
                <a:lnTo>
                  <a:pt x="150" y="138"/>
                </a:lnTo>
                <a:lnTo>
                  <a:pt x="157" y="138"/>
                </a:lnTo>
                <a:lnTo>
                  <a:pt x="157" y="128"/>
                </a:lnTo>
                <a:lnTo>
                  <a:pt x="162" y="128"/>
                </a:lnTo>
                <a:lnTo>
                  <a:pt x="169" y="128"/>
                </a:lnTo>
                <a:lnTo>
                  <a:pt x="177" y="128"/>
                </a:lnTo>
                <a:lnTo>
                  <a:pt x="179" y="128"/>
                </a:lnTo>
                <a:lnTo>
                  <a:pt x="184" y="128"/>
                </a:lnTo>
                <a:lnTo>
                  <a:pt x="186" y="128"/>
                </a:lnTo>
                <a:lnTo>
                  <a:pt x="187" y="128"/>
                </a:lnTo>
                <a:lnTo>
                  <a:pt x="188" y="128"/>
                </a:lnTo>
                <a:lnTo>
                  <a:pt x="188" y="116"/>
                </a:lnTo>
                <a:lnTo>
                  <a:pt x="193" y="116"/>
                </a:lnTo>
                <a:lnTo>
                  <a:pt x="195" y="116"/>
                </a:lnTo>
                <a:lnTo>
                  <a:pt x="198" y="116"/>
                </a:lnTo>
                <a:lnTo>
                  <a:pt x="200" y="116"/>
                </a:lnTo>
                <a:lnTo>
                  <a:pt x="205" y="116"/>
                </a:lnTo>
                <a:lnTo>
                  <a:pt x="207" y="116"/>
                </a:lnTo>
                <a:lnTo>
                  <a:pt x="211" y="116"/>
                </a:lnTo>
                <a:lnTo>
                  <a:pt x="215" y="116"/>
                </a:lnTo>
                <a:lnTo>
                  <a:pt x="217" y="116"/>
                </a:lnTo>
                <a:lnTo>
                  <a:pt x="222" y="116"/>
                </a:lnTo>
                <a:lnTo>
                  <a:pt x="227" y="116"/>
                </a:lnTo>
                <a:lnTo>
                  <a:pt x="227" y="103"/>
                </a:lnTo>
                <a:lnTo>
                  <a:pt x="231" y="103"/>
                </a:lnTo>
                <a:lnTo>
                  <a:pt x="233" y="103"/>
                </a:lnTo>
                <a:lnTo>
                  <a:pt x="234" y="103"/>
                </a:lnTo>
                <a:lnTo>
                  <a:pt x="235" y="103"/>
                </a:lnTo>
                <a:lnTo>
                  <a:pt x="238" y="103"/>
                </a:lnTo>
                <a:lnTo>
                  <a:pt x="238" y="90"/>
                </a:lnTo>
                <a:lnTo>
                  <a:pt x="239" y="90"/>
                </a:lnTo>
                <a:lnTo>
                  <a:pt x="240" y="90"/>
                </a:lnTo>
                <a:lnTo>
                  <a:pt x="241" y="90"/>
                </a:lnTo>
                <a:lnTo>
                  <a:pt x="243" y="90"/>
                </a:lnTo>
                <a:lnTo>
                  <a:pt x="244" y="90"/>
                </a:lnTo>
                <a:lnTo>
                  <a:pt x="250" y="90"/>
                </a:lnTo>
                <a:lnTo>
                  <a:pt x="253" y="90"/>
                </a:lnTo>
                <a:lnTo>
                  <a:pt x="257" y="90"/>
                </a:lnTo>
                <a:lnTo>
                  <a:pt x="257" y="76"/>
                </a:lnTo>
                <a:lnTo>
                  <a:pt x="258" y="76"/>
                </a:lnTo>
                <a:lnTo>
                  <a:pt x="262" y="76"/>
                </a:lnTo>
                <a:lnTo>
                  <a:pt x="267" y="76"/>
                </a:lnTo>
                <a:lnTo>
                  <a:pt x="269" y="76"/>
                </a:lnTo>
                <a:lnTo>
                  <a:pt x="271" y="76"/>
                </a:lnTo>
                <a:lnTo>
                  <a:pt x="276" y="76"/>
                </a:lnTo>
                <a:lnTo>
                  <a:pt x="276" y="59"/>
                </a:lnTo>
                <a:lnTo>
                  <a:pt x="277" y="59"/>
                </a:lnTo>
                <a:lnTo>
                  <a:pt x="278" y="59"/>
                </a:lnTo>
                <a:lnTo>
                  <a:pt x="279" y="59"/>
                </a:lnTo>
                <a:lnTo>
                  <a:pt x="286" y="59"/>
                </a:lnTo>
                <a:lnTo>
                  <a:pt x="287" y="59"/>
                </a:lnTo>
                <a:lnTo>
                  <a:pt x="288" y="59"/>
                </a:lnTo>
                <a:lnTo>
                  <a:pt x="288" y="39"/>
                </a:lnTo>
                <a:lnTo>
                  <a:pt x="295" y="39"/>
                </a:lnTo>
                <a:lnTo>
                  <a:pt x="296" y="39"/>
                </a:lnTo>
                <a:lnTo>
                  <a:pt x="297" y="39"/>
                </a:lnTo>
                <a:lnTo>
                  <a:pt x="301" y="39"/>
                </a:lnTo>
                <a:lnTo>
                  <a:pt x="302" y="39"/>
                </a:lnTo>
                <a:lnTo>
                  <a:pt x="303" y="39"/>
                </a:lnTo>
                <a:lnTo>
                  <a:pt x="311" y="39"/>
                </a:lnTo>
                <a:lnTo>
                  <a:pt x="315" y="39"/>
                </a:lnTo>
                <a:lnTo>
                  <a:pt x="316" y="39"/>
                </a:lnTo>
                <a:lnTo>
                  <a:pt x="320" y="39"/>
                </a:lnTo>
                <a:lnTo>
                  <a:pt x="321" y="39"/>
                </a:lnTo>
                <a:lnTo>
                  <a:pt x="324" y="39"/>
                </a:lnTo>
                <a:lnTo>
                  <a:pt x="330" y="39"/>
                </a:lnTo>
                <a:lnTo>
                  <a:pt x="331" y="39"/>
                </a:lnTo>
                <a:lnTo>
                  <a:pt x="333" y="39"/>
                </a:lnTo>
                <a:lnTo>
                  <a:pt x="334" y="39"/>
                </a:lnTo>
                <a:lnTo>
                  <a:pt x="338" y="39"/>
                </a:lnTo>
                <a:lnTo>
                  <a:pt x="339" y="39"/>
                </a:lnTo>
                <a:lnTo>
                  <a:pt x="340" y="39"/>
                </a:lnTo>
                <a:lnTo>
                  <a:pt x="341" y="39"/>
                </a:lnTo>
                <a:lnTo>
                  <a:pt x="352" y="39"/>
                </a:lnTo>
                <a:lnTo>
                  <a:pt x="354" y="39"/>
                </a:lnTo>
                <a:lnTo>
                  <a:pt x="354" y="0"/>
                </a:lnTo>
                <a:lnTo>
                  <a:pt x="358" y="0"/>
                </a:lnTo>
              </a:path>
            </a:pathLst>
          </a:custGeom>
          <a:noFill/>
          <a:ln w="57150" cmpd="sng">
            <a:solidFill>
              <a:srgbClr val="FF8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174" name="Text Box 16"/>
          <p:cNvSpPr txBox="1">
            <a:spLocks noChangeArrowheads="1"/>
          </p:cNvSpPr>
          <p:nvPr/>
        </p:nvSpPr>
        <p:spPr bwMode="auto">
          <a:xfrm>
            <a:off x="5486400" y="2617788"/>
            <a:ext cx="15097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spcBef>
                <a:spcPct val="50000"/>
              </a:spcBef>
            </a:pPr>
            <a:r>
              <a:rPr lang="en-US" sz="1700" b="1">
                <a:solidFill>
                  <a:srgbClr val="FF8000"/>
                </a:solidFill>
                <a:latin typeface="Open Sans" charset="0"/>
              </a:rPr>
              <a:t>Placebo</a:t>
            </a:r>
          </a:p>
        </p:txBody>
      </p:sp>
      <p:sp>
        <p:nvSpPr>
          <p:cNvPr id="23570" name="Text Box 17"/>
          <p:cNvSpPr txBox="1">
            <a:spLocks noChangeArrowheads="1"/>
          </p:cNvSpPr>
          <p:nvPr/>
        </p:nvSpPr>
        <p:spPr bwMode="auto">
          <a:xfrm>
            <a:off x="5029200" y="4038600"/>
            <a:ext cx="190500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spcBef>
                <a:spcPct val="50000"/>
              </a:spcBef>
              <a:defRPr/>
            </a:pPr>
            <a:r>
              <a:rPr lang="en-US" sz="1700" b="1" dirty="0">
                <a:solidFill>
                  <a:schemeClr val="accent6"/>
                </a:solidFill>
                <a:latin typeface="Open Sans"/>
                <a:cs typeface="Open Sans"/>
              </a:rPr>
              <a:t>Losartan</a:t>
            </a:r>
          </a:p>
        </p:txBody>
      </p:sp>
      <p:sp>
        <p:nvSpPr>
          <p:cNvPr id="92176" name="Text Box 18"/>
          <p:cNvSpPr txBox="1">
            <a:spLocks noChangeArrowheads="1"/>
          </p:cNvSpPr>
          <p:nvPr/>
        </p:nvSpPr>
        <p:spPr bwMode="auto">
          <a:xfrm>
            <a:off x="1922463" y="2787650"/>
            <a:ext cx="31019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spcBef>
                <a:spcPct val="50000"/>
              </a:spcBef>
            </a:pPr>
            <a:r>
              <a:rPr lang="en-US" sz="1700" b="1">
                <a:latin typeface="Open Sans" charset="0"/>
              </a:rPr>
              <a:t>Risk reduction = 16%</a:t>
            </a:r>
          </a:p>
        </p:txBody>
      </p:sp>
      <p:sp>
        <p:nvSpPr>
          <p:cNvPr id="92177" name="Text Box 19"/>
          <p:cNvSpPr txBox="1">
            <a:spLocks noChangeArrowheads="1"/>
          </p:cNvSpPr>
          <p:nvPr/>
        </p:nvSpPr>
        <p:spPr bwMode="auto">
          <a:xfrm>
            <a:off x="1922463" y="3216275"/>
            <a:ext cx="13176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spcBef>
                <a:spcPct val="50000"/>
              </a:spcBef>
            </a:pPr>
            <a:r>
              <a:rPr lang="en-US" sz="1700" b="1">
                <a:latin typeface="Open Sans" charset="0"/>
              </a:rPr>
              <a:t>p=0.02</a:t>
            </a:r>
          </a:p>
        </p:txBody>
      </p:sp>
      <p:sp>
        <p:nvSpPr>
          <p:cNvPr id="92178" name="Rectangle 20"/>
          <p:cNvSpPr>
            <a:spLocks noChangeArrowheads="1"/>
          </p:cNvSpPr>
          <p:nvPr/>
        </p:nvSpPr>
        <p:spPr bwMode="auto">
          <a:xfrm>
            <a:off x="1458913" y="2493963"/>
            <a:ext cx="6848475" cy="271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sz="1700">
              <a:latin typeface="Open Sans" charset="0"/>
            </a:endParaRPr>
          </a:p>
        </p:txBody>
      </p:sp>
      <p:sp>
        <p:nvSpPr>
          <p:cNvPr id="92179" name="Line 21"/>
          <p:cNvSpPr>
            <a:spLocks noChangeShapeType="1"/>
          </p:cNvSpPr>
          <p:nvPr/>
        </p:nvSpPr>
        <p:spPr bwMode="auto">
          <a:xfrm>
            <a:off x="1458913" y="2493963"/>
            <a:ext cx="1587" cy="2717800"/>
          </a:xfrm>
          <a:prstGeom prst="line">
            <a:avLst/>
          </a:prstGeom>
          <a:noFill/>
          <a:ln w="793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180" name="Line 22"/>
          <p:cNvSpPr>
            <a:spLocks noChangeShapeType="1"/>
          </p:cNvSpPr>
          <p:nvPr/>
        </p:nvSpPr>
        <p:spPr bwMode="auto">
          <a:xfrm>
            <a:off x="1392238" y="5211763"/>
            <a:ext cx="66675" cy="1587"/>
          </a:xfrm>
          <a:prstGeom prst="line">
            <a:avLst/>
          </a:prstGeom>
          <a:noFill/>
          <a:ln w="793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181" name="Line 23"/>
          <p:cNvSpPr>
            <a:spLocks noChangeShapeType="1"/>
          </p:cNvSpPr>
          <p:nvPr/>
        </p:nvSpPr>
        <p:spPr bwMode="auto">
          <a:xfrm>
            <a:off x="1392238" y="4718050"/>
            <a:ext cx="66675" cy="1588"/>
          </a:xfrm>
          <a:prstGeom prst="line">
            <a:avLst/>
          </a:prstGeom>
          <a:noFill/>
          <a:ln w="793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182" name="Line 24"/>
          <p:cNvSpPr>
            <a:spLocks noChangeShapeType="1"/>
          </p:cNvSpPr>
          <p:nvPr/>
        </p:nvSpPr>
        <p:spPr bwMode="auto">
          <a:xfrm>
            <a:off x="1392238" y="4224338"/>
            <a:ext cx="66675" cy="1587"/>
          </a:xfrm>
          <a:prstGeom prst="line">
            <a:avLst/>
          </a:prstGeom>
          <a:noFill/>
          <a:ln w="793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183" name="Line 25"/>
          <p:cNvSpPr>
            <a:spLocks noChangeShapeType="1"/>
          </p:cNvSpPr>
          <p:nvPr/>
        </p:nvSpPr>
        <p:spPr bwMode="auto">
          <a:xfrm>
            <a:off x="1392238" y="3729038"/>
            <a:ext cx="66675" cy="1587"/>
          </a:xfrm>
          <a:prstGeom prst="line">
            <a:avLst/>
          </a:prstGeom>
          <a:noFill/>
          <a:ln w="793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184" name="Line 26"/>
          <p:cNvSpPr>
            <a:spLocks noChangeShapeType="1"/>
          </p:cNvSpPr>
          <p:nvPr/>
        </p:nvSpPr>
        <p:spPr bwMode="auto">
          <a:xfrm>
            <a:off x="1392238" y="3235325"/>
            <a:ext cx="66675" cy="1588"/>
          </a:xfrm>
          <a:prstGeom prst="line">
            <a:avLst/>
          </a:prstGeom>
          <a:noFill/>
          <a:ln w="793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185" name="Line 27"/>
          <p:cNvSpPr>
            <a:spLocks noChangeShapeType="1"/>
          </p:cNvSpPr>
          <p:nvPr/>
        </p:nvSpPr>
        <p:spPr bwMode="auto">
          <a:xfrm>
            <a:off x="1392238" y="2740025"/>
            <a:ext cx="66675" cy="1588"/>
          </a:xfrm>
          <a:prstGeom prst="line">
            <a:avLst/>
          </a:prstGeom>
          <a:noFill/>
          <a:ln w="793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186" name="Line 28"/>
          <p:cNvSpPr>
            <a:spLocks noChangeShapeType="1"/>
          </p:cNvSpPr>
          <p:nvPr/>
        </p:nvSpPr>
        <p:spPr bwMode="auto">
          <a:xfrm>
            <a:off x="1458913" y="5211763"/>
            <a:ext cx="6848475" cy="1587"/>
          </a:xfrm>
          <a:prstGeom prst="line">
            <a:avLst/>
          </a:prstGeom>
          <a:noFill/>
          <a:ln w="793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187" name="Line 29"/>
          <p:cNvSpPr>
            <a:spLocks noChangeShapeType="1"/>
          </p:cNvSpPr>
          <p:nvPr/>
        </p:nvSpPr>
        <p:spPr bwMode="auto">
          <a:xfrm flipV="1">
            <a:off x="1458913" y="5211763"/>
            <a:ext cx="1587" cy="76200"/>
          </a:xfrm>
          <a:prstGeom prst="line">
            <a:avLst/>
          </a:prstGeom>
          <a:noFill/>
          <a:ln w="793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188" name="Line 30"/>
          <p:cNvSpPr>
            <a:spLocks noChangeShapeType="1"/>
          </p:cNvSpPr>
          <p:nvPr/>
        </p:nvSpPr>
        <p:spPr bwMode="auto">
          <a:xfrm flipV="1">
            <a:off x="2314575" y="5211763"/>
            <a:ext cx="1588" cy="76200"/>
          </a:xfrm>
          <a:prstGeom prst="line">
            <a:avLst/>
          </a:prstGeom>
          <a:noFill/>
          <a:ln w="793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189" name="Line 31"/>
          <p:cNvSpPr>
            <a:spLocks noChangeShapeType="1"/>
          </p:cNvSpPr>
          <p:nvPr/>
        </p:nvSpPr>
        <p:spPr bwMode="auto">
          <a:xfrm flipV="1">
            <a:off x="3168650" y="5211763"/>
            <a:ext cx="1588" cy="76200"/>
          </a:xfrm>
          <a:prstGeom prst="line">
            <a:avLst/>
          </a:prstGeom>
          <a:noFill/>
          <a:ln w="793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190" name="Line 32"/>
          <p:cNvSpPr>
            <a:spLocks noChangeShapeType="1"/>
          </p:cNvSpPr>
          <p:nvPr/>
        </p:nvSpPr>
        <p:spPr bwMode="auto">
          <a:xfrm flipV="1">
            <a:off x="4024313" y="5211763"/>
            <a:ext cx="1587" cy="76200"/>
          </a:xfrm>
          <a:prstGeom prst="line">
            <a:avLst/>
          </a:prstGeom>
          <a:noFill/>
          <a:ln w="793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191" name="Line 33"/>
          <p:cNvSpPr>
            <a:spLocks noChangeShapeType="1"/>
          </p:cNvSpPr>
          <p:nvPr/>
        </p:nvSpPr>
        <p:spPr bwMode="auto">
          <a:xfrm flipV="1">
            <a:off x="4887913" y="5211763"/>
            <a:ext cx="1587" cy="76200"/>
          </a:xfrm>
          <a:prstGeom prst="line">
            <a:avLst/>
          </a:prstGeom>
          <a:noFill/>
          <a:ln w="793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192" name="Line 34"/>
          <p:cNvSpPr>
            <a:spLocks noChangeShapeType="1"/>
          </p:cNvSpPr>
          <p:nvPr/>
        </p:nvSpPr>
        <p:spPr bwMode="auto">
          <a:xfrm flipV="1">
            <a:off x="5741988" y="5211763"/>
            <a:ext cx="1587" cy="76200"/>
          </a:xfrm>
          <a:prstGeom prst="line">
            <a:avLst/>
          </a:prstGeom>
          <a:noFill/>
          <a:ln w="793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193" name="Line 35"/>
          <p:cNvSpPr>
            <a:spLocks noChangeShapeType="1"/>
          </p:cNvSpPr>
          <p:nvPr/>
        </p:nvSpPr>
        <p:spPr bwMode="auto">
          <a:xfrm flipV="1">
            <a:off x="6597650" y="5211763"/>
            <a:ext cx="1588" cy="76200"/>
          </a:xfrm>
          <a:prstGeom prst="line">
            <a:avLst/>
          </a:prstGeom>
          <a:noFill/>
          <a:ln w="793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194" name="Line 36"/>
          <p:cNvSpPr>
            <a:spLocks noChangeShapeType="1"/>
          </p:cNvSpPr>
          <p:nvPr/>
        </p:nvSpPr>
        <p:spPr bwMode="auto">
          <a:xfrm flipV="1">
            <a:off x="7453313" y="5211763"/>
            <a:ext cx="1587" cy="76200"/>
          </a:xfrm>
          <a:prstGeom prst="line">
            <a:avLst/>
          </a:prstGeom>
          <a:noFill/>
          <a:ln w="793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195" name="Line 37"/>
          <p:cNvSpPr>
            <a:spLocks noChangeShapeType="1"/>
          </p:cNvSpPr>
          <p:nvPr/>
        </p:nvSpPr>
        <p:spPr bwMode="auto">
          <a:xfrm flipV="1">
            <a:off x="8307388" y="5211763"/>
            <a:ext cx="1587" cy="76200"/>
          </a:xfrm>
          <a:prstGeom prst="line">
            <a:avLst/>
          </a:prstGeom>
          <a:noFill/>
          <a:ln w="793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196" name="Rectangle 38"/>
          <p:cNvSpPr>
            <a:spLocks noChangeArrowheads="1"/>
          </p:cNvSpPr>
          <p:nvPr/>
        </p:nvSpPr>
        <p:spPr bwMode="auto">
          <a:xfrm>
            <a:off x="1141413" y="5070475"/>
            <a:ext cx="12858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700" b="1">
                <a:latin typeface="Open Sans" charset="0"/>
              </a:rPr>
              <a:t>0</a:t>
            </a:r>
            <a:endParaRPr lang="en-US">
              <a:latin typeface="Open Sans" charset="0"/>
            </a:endParaRPr>
          </a:p>
        </p:txBody>
      </p:sp>
      <p:sp>
        <p:nvSpPr>
          <p:cNvPr id="92197" name="Rectangle 39"/>
          <p:cNvSpPr>
            <a:spLocks noChangeArrowheads="1"/>
          </p:cNvSpPr>
          <p:nvPr/>
        </p:nvSpPr>
        <p:spPr bwMode="auto">
          <a:xfrm>
            <a:off x="998538" y="4575175"/>
            <a:ext cx="2571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700" b="1">
                <a:latin typeface="Open Sans" charset="0"/>
              </a:rPr>
              <a:t>10</a:t>
            </a:r>
            <a:endParaRPr lang="en-US">
              <a:latin typeface="Open Sans" charset="0"/>
            </a:endParaRPr>
          </a:p>
        </p:txBody>
      </p:sp>
      <p:sp>
        <p:nvSpPr>
          <p:cNvPr id="92198" name="Rectangle 40"/>
          <p:cNvSpPr>
            <a:spLocks noChangeArrowheads="1"/>
          </p:cNvSpPr>
          <p:nvPr/>
        </p:nvSpPr>
        <p:spPr bwMode="auto">
          <a:xfrm>
            <a:off x="998538" y="4081463"/>
            <a:ext cx="2571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700" b="1">
                <a:latin typeface="Open Sans" charset="0"/>
              </a:rPr>
              <a:t>20</a:t>
            </a:r>
            <a:endParaRPr lang="en-US">
              <a:latin typeface="Open Sans" charset="0"/>
            </a:endParaRPr>
          </a:p>
        </p:txBody>
      </p:sp>
      <p:sp>
        <p:nvSpPr>
          <p:cNvPr id="92199" name="Rectangle 41"/>
          <p:cNvSpPr>
            <a:spLocks noChangeArrowheads="1"/>
          </p:cNvSpPr>
          <p:nvPr/>
        </p:nvSpPr>
        <p:spPr bwMode="auto">
          <a:xfrm>
            <a:off x="998538" y="3586163"/>
            <a:ext cx="2571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700" b="1">
                <a:latin typeface="Open Sans" charset="0"/>
              </a:rPr>
              <a:t>30</a:t>
            </a:r>
            <a:endParaRPr lang="en-US">
              <a:latin typeface="Open Sans" charset="0"/>
            </a:endParaRPr>
          </a:p>
        </p:txBody>
      </p:sp>
      <p:sp>
        <p:nvSpPr>
          <p:cNvPr id="92200" name="Rectangle 42"/>
          <p:cNvSpPr>
            <a:spLocks noChangeArrowheads="1"/>
          </p:cNvSpPr>
          <p:nvPr/>
        </p:nvSpPr>
        <p:spPr bwMode="auto">
          <a:xfrm>
            <a:off x="998538" y="3092450"/>
            <a:ext cx="2571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700" b="1">
                <a:latin typeface="Open Sans" charset="0"/>
              </a:rPr>
              <a:t>40</a:t>
            </a:r>
            <a:endParaRPr lang="en-US">
              <a:latin typeface="Open Sans" charset="0"/>
            </a:endParaRPr>
          </a:p>
        </p:txBody>
      </p:sp>
      <p:sp>
        <p:nvSpPr>
          <p:cNvPr id="92201" name="Rectangle 43"/>
          <p:cNvSpPr>
            <a:spLocks noChangeArrowheads="1"/>
          </p:cNvSpPr>
          <p:nvPr/>
        </p:nvSpPr>
        <p:spPr bwMode="auto">
          <a:xfrm>
            <a:off x="998538" y="2597150"/>
            <a:ext cx="2571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700" b="1">
                <a:latin typeface="Open Sans" charset="0"/>
              </a:rPr>
              <a:t>50</a:t>
            </a:r>
            <a:endParaRPr lang="en-US">
              <a:latin typeface="Open Sans" charset="0"/>
            </a:endParaRPr>
          </a:p>
        </p:txBody>
      </p:sp>
      <p:sp>
        <p:nvSpPr>
          <p:cNvPr id="92202" name="Text Box 44"/>
          <p:cNvSpPr txBox="1">
            <a:spLocks noChangeArrowheads="1"/>
          </p:cNvSpPr>
          <p:nvPr/>
        </p:nvSpPr>
        <p:spPr bwMode="auto">
          <a:xfrm>
            <a:off x="1157288" y="1752600"/>
            <a:ext cx="682942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spcBef>
                <a:spcPct val="50000"/>
              </a:spcBef>
            </a:pPr>
            <a:r>
              <a:rPr lang="en-US" sz="1700" b="1">
                <a:latin typeface="Open Sans" charset="0"/>
              </a:rPr>
              <a:t>Primary endpoint: Time to doubling of serum creatinine, ESRD, or death (n=1513) </a:t>
            </a:r>
          </a:p>
        </p:txBody>
      </p:sp>
      <p:sp>
        <p:nvSpPr>
          <p:cNvPr id="92203" name="Title 1"/>
          <p:cNvSpPr>
            <a:spLocks noGrp="1"/>
          </p:cNvSpPr>
          <p:nvPr>
            <p:ph type="title" idx="4294967295"/>
          </p:nvPr>
        </p:nvSpPr>
        <p:spPr>
          <a:xfrm>
            <a:off x="628650" y="365125"/>
            <a:ext cx="8261350" cy="1325563"/>
          </a:xfrm>
        </p:spPr>
        <p:txBody>
          <a:bodyPr/>
          <a:lstStyle/>
          <a:p>
            <a:r>
              <a:rPr lang="en-CA" sz="2800"/>
              <a:t>ARB in Type 2 diabetes with Macroalbuminuria Reduces Renal Outcomes</a:t>
            </a:r>
            <a:r>
              <a:rPr lang="en-CA" sz="4000"/>
              <a:t> </a:t>
            </a:r>
          </a:p>
        </p:txBody>
      </p:sp>
      <p:sp>
        <p:nvSpPr>
          <p:cNvPr id="251950" name="Text Box 46"/>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dirty="0" smtClean="0"/>
              <a:t>2018 Diabetes Canada CPG – Chapter 29.  Chronic Kidney Disease in Diabetes</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73"/>
          <p:cNvSpPr>
            <a:spLocks noChangeArrowheads="1"/>
          </p:cNvSpPr>
          <p:nvPr/>
        </p:nvSpPr>
        <p:spPr bwMode="auto">
          <a:xfrm>
            <a:off x="0" y="1524000"/>
            <a:ext cx="9144000" cy="5410200"/>
          </a:xfrm>
          <a:prstGeom prst="rect">
            <a:avLst/>
          </a:prstGeom>
          <a:solidFill>
            <a:srgbClr val="FFFFFF"/>
          </a:solidFill>
          <a:ln w="9525">
            <a:solidFill>
              <a:srgbClr val="FFFFFF"/>
            </a:solidFill>
            <a:round/>
            <a:headEnd/>
            <a:tailEnd/>
          </a:ln>
        </p:spPr>
        <p:txBody>
          <a:bodyPr/>
          <a:lstStyle/>
          <a:p>
            <a:pPr defTabSz="914400" eaLnBrk="0" hangingPunct="0"/>
            <a:endParaRPr lang="en-CA">
              <a:latin typeface="Arial" charset="0"/>
            </a:endParaRPr>
          </a:p>
        </p:txBody>
      </p:sp>
      <p:sp>
        <p:nvSpPr>
          <p:cNvPr id="94210" name="Text Box 3"/>
          <p:cNvSpPr txBox="1">
            <a:spLocks noChangeArrowheads="1"/>
          </p:cNvSpPr>
          <p:nvPr/>
        </p:nvSpPr>
        <p:spPr bwMode="auto">
          <a:xfrm>
            <a:off x="244475" y="6321425"/>
            <a:ext cx="45720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spcBef>
                <a:spcPct val="50000"/>
              </a:spcBef>
            </a:pPr>
            <a:r>
              <a:rPr lang="en-US" sz="1200">
                <a:latin typeface="Arial" charset="0"/>
              </a:rPr>
              <a:t>Lewis et al. </a:t>
            </a:r>
            <a:r>
              <a:rPr lang="en-US" sz="1200" i="1">
                <a:latin typeface="Arial" charset="0"/>
              </a:rPr>
              <a:t>N Engl J Med</a:t>
            </a:r>
            <a:r>
              <a:rPr lang="en-US" sz="1200">
                <a:latin typeface="Arial" charset="0"/>
              </a:rPr>
              <a:t> 2001;345:851-60</a:t>
            </a:r>
          </a:p>
          <a:p>
            <a:pPr>
              <a:spcBef>
                <a:spcPct val="50000"/>
              </a:spcBef>
            </a:pPr>
            <a:r>
              <a:rPr lang="en-US" sz="1200" i="1">
                <a:latin typeface="Arial" charset="0"/>
              </a:rPr>
              <a:t>ESRD</a:t>
            </a:r>
            <a:r>
              <a:rPr lang="en-US" sz="1200">
                <a:latin typeface="Arial" charset="0"/>
              </a:rPr>
              <a:t>, end stage renal disease</a:t>
            </a:r>
          </a:p>
        </p:txBody>
      </p:sp>
      <p:sp>
        <p:nvSpPr>
          <p:cNvPr id="94211" name="Text Box 4"/>
          <p:cNvSpPr txBox="1">
            <a:spLocks noChangeArrowheads="1"/>
          </p:cNvSpPr>
          <p:nvPr/>
        </p:nvSpPr>
        <p:spPr bwMode="auto">
          <a:xfrm>
            <a:off x="411163" y="1644650"/>
            <a:ext cx="83200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spcBef>
                <a:spcPct val="50000"/>
              </a:spcBef>
            </a:pPr>
            <a:r>
              <a:rPr lang="en-US" sz="1800">
                <a:latin typeface="Open Sans" charset="0"/>
              </a:rPr>
              <a:t>Primary endpoint: Time to doubling of serum creatinine,</a:t>
            </a:r>
            <a:br>
              <a:rPr lang="en-US" sz="1800">
                <a:latin typeface="Open Sans" charset="0"/>
              </a:rPr>
            </a:br>
            <a:r>
              <a:rPr lang="en-US" sz="1800">
                <a:latin typeface="Open Sans" charset="0"/>
              </a:rPr>
              <a:t>ESRD, or death (n=1,715)</a:t>
            </a:r>
          </a:p>
        </p:txBody>
      </p:sp>
      <p:grpSp>
        <p:nvGrpSpPr>
          <p:cNvPr id="94212" name="Group 5"/>
          <p:cNvGrpSpPr>
            <a:grpSpLocks/>
          </p:cNvGrpSpPr>
          <p:nvPr/>
        </p:nvGrpSpPr>
        <p:grpSpPr bwMode="auto">
          <a:xfrm>
            <a:off x="471488" y="2062163"/>
            <a:ext cx="8001000" cy="4446587"/>
            <a:chOff x="194" y="967"/>
            <a:chExt cx="4905" cy="3131"/>
          </a:xfrm>
        </p:grpSpPr>
        <p:grpSp>
          <p:nvGrpSpPr>
            <p:cNvPr id="94215" name="Group 6"/>
            <p:cNvGrpSpPr>
              <a:grpSpLocks/>
            </p:cNvGrpSpPr>
            <p:nvPr/>
          </p:nvGrpSpPr>
          <p:grpSpPr bwMode="auto">
            <a:xfrm>
              <a:off x="621" y="1068"/>
              <a:ext cx="4379" cy="2646"/>
              <a:chOff x="844" y="1015"/>
              <a:chExt cx="5376" cy="2718"/>
            </a:xfrm>
          </p:grpSpPr>
          <p:sp>
            <p:nvSpPr>
              <p:cNvPr id="94258" name="Line 7"/>
              <p:cNvSpPr>
                <a:spLocks noChangeShapeType="1"/>
              </p:cNvSpPr>
              <p:nvPr/>
            </p:nvSpPr>
            <p:spPr bwMode="auto">
              <a:xfrm flipV="1">
                <a:off x="910" y="3684"/>
                <a:ext cx="1" cy="48"/>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94259" name="Line 8"/>
              <p:cNvSpPr>
                <a:spLocks noChangeShapeType="1"/>
              </p:cNvSpPr>
              <p:nvPr/>
            </p:nvSpPr>
            <p:spPr bwMode="auto">
              <a:xfrm flipV="1">
                <a:off x="1425" y="3684"/>
                <a:ext cx="1" cy="48"/>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94260" name="Line 9"/>
              <p:cNvSpPr>
                <a:spLocks noChangeShapeType="1"/>
              </p:cNvSpPr>
              <p:nvPr/>
            </p:nvSpPr>
            <p:spPr bwMode="auto">
              <a:xfrm flipV="1">
                <a:off x="1946" y="3684"/>
                <a:ext cx="1" cy="48"/>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94261" name="Line 10"/>
              <p:cNvSpPr>
                <a:spLocks noChangeShapeType="1"/>
              </p:cNvSpPr>
              <p:nvPr/>
            </p:nvSpPr>
            <p:spPr bwMode="auto">
              <a:xfrm flipV="1">
                <a:off x="2469" y="3684"/>
                <a:ext cx="1" cy="48"/>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94262" name="Line 11"/>
              <p:cNvSpPr>
                <a:spLocks noChangeShapeType="1"/>
              </p:cNvSpPr>
              <p:nvPr/>
            </p:nvSpPr>
            <p:spPr bwMode="auto">
              <a:xfrm flipV="1">
                <a:off x="2991" y="3684"/>
                <a:ext cx="1" cy="48"/>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94263" name="Line 12"/>
              <p:cNvSpPr>
                <a:spLocks noChangeShapeType="1"/>
              </p:cNvSpPr>
              <p:nvPr/>
            </p:nvSpPr>
            <p:spPr bwMode="auto">
              <a:xfrm flipV="1">
                <a:off x="3514" y="3684"/>
                <a:ext cx="1" cy="48"/>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94264" name="Line 13"/>
              <p:cNvSpPr>
                <a:spLocks noChangeShapeType="1"/>
              </p:cNvSpPr>
              <p:nvPr/>
            </p:nvSpPr>
            <p:spPr bwMode="auto">
              <a:xfrm flipV="1">
                <a:off x="4037" y="3684"/>
                <a:ext cx="1" cy="48"/>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94265" name="Line 14"/>
              <p:cNvSpPr>
                <a:spLocks noChangeShapeType="1"/>
              </p:cNvSpPr>
              <p:nvPr/>
            </p:nvSpPr>
            <p:spPr bwMode="auto">
              <a:xfrm flipV="1">
                <a:off x="4559" y="3684"/>
                <a:ext cx="1" cy="48"/>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94266" name="Line 15"/>
              <p:cNvSpPr>
                <a:spLocks noChangeShapeType="1"/>
              </p:cNvSpPr>
              <p:nvPr/>
            </p:nvSpPr>
            <p:spPr bwMode="auto">
              <a:xfrm flipV="1">
                <a:off x="5082" y="3684"/>
                <a:ext cx="1" cy="48"/>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94267" name="Line 16"/>
              <p:cNvSpPr>
                <a:spLocks noChangeShapeType="1"/>
              </p:cNvSpPr>
              <p:nvPr/>
            </p:nvSpPr>
            <p:spPr bwMode="auto">
              <a:xfrm flipV="1">
                <a:off x="5604" y="3684"/>
                <a:ext cx="1" cy="48"/>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94268" name="Line 17"/>
              <p:cNvSpPr>
                <a:spLocks noChangeShapeType="1"/>
              </p:cNvSpPr>
              <p:nvPr/>
            </p:nvSpPr>
            <p:spPr bwMode="auto">
              <a:xfrm>
                <a:off x="844" y="3575"/>
                <a:ext cx="67" cy="1"/>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94269" name="Line 18"/>
              <p:cNvSpPr>
                <a:spLocks noChangeShapeType="1"/>
              </p:cNvSpPr>
              <p:nvPr/>
            </p:nvSpPr>
            <p:spPr bwMode="auto">
              <a:xfrm>
                <a:off x="844" y="3217"/>
                <a:ext cx="67" cy="1"/>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94270" name="Line 19"/>
              <p:cNvSpPr>
                <a:spLocks noChangeShapeType="1"/>
              </p:cNvSpPr>
              <p:nvPr/>
            </p:nvSpPr>
            <p:spPr bwMode="auto">
              <a:xfrm>
                <a:off x="844" y="2858"/>
                <a:ext cx="67" cy="1"/>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94271" name="Line 20"/>
              <p:cNvSpPr>
                <a:spLocks noChangeShapeType="1"/>
              </p:cNvSpPr>
              <p:nvPr/>
            </p:nvSpPr>
            <p:spPr bwMode="auto">
              <a:xfrm>
                <a:off x="844" y="2499"/>
                <a:ext cx="67" cy="1"/>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94272" name="Line 21"/>
              <p:cNvSpPr>
                <a:spLocks noChangeShapeType="1"/>
              </p:cNvSpPr>
              <p:nvPr/>
            </p:nvSpPr>
            <p:spPr bwMode="auto">
              <a:xfrm>
                <a:off x="844" y="2140"/>
                <a:ext cx="67"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94273" name="Line 22"/>
              <p:cNvSpPr>
                <a:spLocks noChangeShapeType="1"/>
              </p:cNvSpPr>
              <p:nvPr/>
            </p:nvSpPr>
            <p:spPr bwMode="auto">
              <a:xfrm>
                <a:off x="844" y="1781"/>
                <a:ext cx="67" cy="1"/>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94274" name="Line 23"/>
              <p:cNvSpPr>
                <a:spLocks noChangeShapeType="1"/>
              </p:cNvSpPr>
              <p:nvPr/>
            </p:nvSpPr>
            <p:spPr bwMode="auto">
              <a:xfrm>
                <a:off x="844" y="1423"/>
                <a:ext cx="67" cy="1"/>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94275" name="Line 24"/>
              <p:cNvSpPr>
                <a:spLocks noChangeShapeType="1"/>
              </p:cNvSpPr>
              <p:nvPr/>
            </p:nvSpPr>
            <p:spPr bwMode="auto">
              <a:xfrm>
                <a:off x="911" y="3684"/>
                <a:ext cx="5309"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spAutoFit/>
              </a:bodyPr>
              <a:lstStyle/>
              <a:p>
                <a:endParaRPr lang="en-US"/>
              </a:p>
            </p:txBody>
          </p:sp>
          <p:sp>
            <p:nvSpPr>
              <p:cNvPr id="94276" name="Line 25"/>
              <p:cNvSpPr>
                <a:spLocks noChangeShapeType="1"/>
              </p:cNvSpPr>
              <p:nvPr/>
            </p:nvSpPr>
            <p:spPr bwMode="auto">
              <a:xfrm flipV="1">
                <a:off x="911" y="1015"/>
                <a:ext cx="0" cy="2669"/>
              </a:xfrm>
              <a:prstGeom prst="line">
                <a:avLst/>
              </a:prstGeom>
              <a:noFill/>
              <a:ln w="28575">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spAutoFit/>
              </a:bodyPr>
              <a:lstStyle/>
              <a:p>
                <a:endParaRPr lang="en-US"/>
              </a:p>
            </p:txBody>
          </p:sp>
          <p:sp>
            <p:nvSpPr>
              <p:cNvPr id="94277" name="Line 26"/>
              <p:cNvSpPr>
                <a:spLocks noChangeShapeType="1"/>
              </p:cNvSpPr>
              <p:nvPr/>
            </p:nvSpPr>
            <p:spPr bwMode="auto">
              <a:xfrm flipV="1">
                <a:off x="6214" y="3684"/>
                <a:ext cx="1" cy="49"/>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94278" name="Line 27"/>
              <p:cNvSpPr>
                <a:spLocks noChangeShapeType="1"/>
              </p:cNvSpPr>
              <p:nvPr/>
            </p:nvSpPr>
            <p:spPr bwMode="auto">
              <a:xfrm>
                <a:off x="844" y="1015"/>
                <a:ext cx="67"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94216" name="Freeform 28"/>
            <p:cNvSpPr>
              <a:spLocks/>
            </p:cNvSpPr>
            <p:nvPr/>
          </p:nvSpPr>
          <p:spPr bwMode="auto">
            <a:xfrm>
              <a:off x="675" y="1620"/>
              <a:ext cx="3852" cy="1949"/>
            </a:xfrm>
            <a:custGeom>
              <a:avLst/>
              <a:gdLst>
                <a:gd name="T0" fmla="*/ 84 w 4730"/>
                <a:gd name="T1" fmla="*/ 885 h 2529"/>
                <a:gd name="T2" fmla="*/ 151 w 4730"/>
                <a:gd name="T3" fmla="*/ 876 h 2529"/>
                <a:gd name="T4" fmla="*/ 198 w 4730"/>
                <a:gd name="T5" fmla="*/ 865 h 2529"/>
                <a:gd name="T6" fmla="*/ 234 w 4730"/>
                <a:gd name="T7" fmla="*/ 857 h 2529"/>
                <a:gd name="T8" fmla="*/ 240 w 4730"/>
                <a:gd name="T9" fmla="*/ 842 h 2529"/>
                <a:gd name="T10" fmla="*/ 280 w 4730"/>
                <a:gd name="T11" fmla="*/ 834 h 2529"/>
                <a:gd name="T12" fmla="*/ 309 w 4730"/>
                <a:gd name="T13" fmla="*/ 823 h 2529"/>
                <a:gd name="T14" fmla="*/ 339 w 4730"/>
                <a:gd name="T15" fmla="*/ 815 h 2529"/>
                <a:gd name="T16" fmla="*/ 344 w 4730"/>
                <a:gd name="T17" fmla="*/ 804 h 2529"/>
                <a:gd name="T18" fmla="*/ 375 w 4730"/>
                <a:gd name="T19" fmla="*/ 796 h 2529"/>
                <a:gd name="T20" fmla="*/ 417 w 4730"/>
                <a:gd name="T21" fmla="*/ 785 h 2529"/>
                <a:gd name="T22" fmla="*/ 447 w 4730"/>
                <a:gd name="T23" fmla="*/ 778 h 2529"/>
                <a:gd name="T24" fmla="*/ 454 w 4730"/>
                <a:gd name="T25" fmla="*/ 767 h 2529"/>
                <a:gd name="T26" fmla="*/ 473 w 4730"/>
                <a:gd name="T27" fmla="*/ 756 h 2529"/>
                <a:gd name="T28" fmla="*/ 490 w 4730"/>
                <a:gd name="T29" fmla="*/ 745 h 2529"/>
                <a:gd name="T30" fmla="*/ 563 w 4730"/>
                <a:gd name="T31" fmla="*/ 738 h 2529"/>
                <a:gd name="T32" fmla="*/ 575 w 4730"/>
                <a:gd name="T33" fmla="*/ 721 h 2529"/>
                <a:gd name="T34" fmla="*/ 616 w 4730"/>
                <a:gd name="T35" fmla="*/ 711 h 2529"/>
                <a:gd name="T36" fmla="*/ 624 w 4730"/>
                <a:gd name="T37" fmla="*/ 700 h 2529"/>
                <a:gd name="T38" fmla="*/ 656 w 4730"/>
                <a:gd name="T39" fmla="*/ 691 h 2529"/>
                <a:gd name="T40" fmla="*/ 673 w 4730"/>
                <a:gd name="T41" fmla="*/ 680 h 2529"/>
                <a:gd name="T42" fmla="*/ 682 w 4730"/>
                <a:gd name="T43" fmla="*/ 670 h 2529"/>
                <a:gd name="T44" fmla="*/ 691 w 4730"/>
                <a:gd name="T45" fmla="*/ 656 h 2529"/>
                <a:gd name="T46" fmla="*/ 714 w 4730"/>
                <a:gd name="T47" fmla="*/ 648 h 2529"/>
                <a:gd name="T48" fmla="*/ 743 w 4730"/>
                <a:gd name="T49" fmla="*/ 638 h 2529"/>
                <a:gd name="T50" fmla="*/ 768 w 4730"/>
                <a:gd name="T51" fmla="*/ 627 h 2529"/>
                <a:gd name="T52" fmla="*/ 805 w 4730"/>
                <a:gd name="T53" fmla="*/ 616 h 2529"/>
                <a:gd name="T54" fmla="*/ 820 w 4730"/>
                <a:gd name="T55" fmla="*/ 602 h 2529"/>
                <a:gd name="T56" fmla="*/ 849 w 4730"/>
                <a:gd name="T57" fmla="*/ 592 h 2529"/>
                <a:gd name="T58" fmla="*/ 888 w 4730"/>
                <a:gd name="T59" fmla="*/ 583 h 2529"/>
                <a:gd name="T60" fmla="*/ 907 w 4730"/>
                <a:gd name="T61" fmla="*/ 571 h 2529"/>
                <a:gd name="T62" fmla="*/ 921 w 4730"/>
                <a:gd name="T63" fmla="*/ 563 h 2529"/>
                <a:gd name="T64" fmla="*/ 929 w 4730"/>
                <a:gd name="T65" fmla="*/ 548 h 2529"/>
                <a:gd name="T66" fmla="*/ 967 w 4730"/>
                <a:gd name="T67" fmla="*/ 529 h 2529"/>
                <a:gd name="T68" fmla="*/ 992 w 4730"/>
                <a:gd name="T69" fmla="*/ 517 h 2529"/>
                <a:gd name="T70" fmla="*/ 1011 w 4730"/>
                <a:gd name="T71" fmla="*/ 507 h 2529"/>
                <a:gd name="T72" fmla="*/ 1023 w 4730"/>
                <a:gd name="T73" fmla="*/ 494 h 2529"/>
                <a:gd name="T74" fmla="*/ 1042 w 4730"/>
                <a:gd name="T75" fmla="*/ 484 h 2529"/>
                <a:gd name="T76" fmla="*/ 1095 w 4730"/>
                <a:gd name="T77" fmla="*/ 471 h 2529"/>
                <a:gd name="T78" fmla="*/ 1118 w 4730"/>
                <a:gd name="T79" fmla="*/ 460 h 2529"/>
                <a:gd name="T80" fmla="*/ 1134 w 4730"/>
                <a:gd name="T81" fmla="*/ 446 h 2529"/>
                <a:gd name="T82" fmla="*/ 1158 w 4730"/>
                <a:gd name="T83" fmla="*/ 435 h 2529"/>
                <a:gd name="T84" fmla="*/ 1178 w 4730"/>
                <a:gd name="T85" fmla="*/ 420 h 2529"/>
                <a:gd name="T86" fmla="*/ 1220 w 4730"/>
                <a:gd name="T87" fmla="*/ 404 h 2529"/>
                <a:gd name="T88" fmla="*/ 1249 w 4730"/>
                <a:gd name="T89" fmla="*/ 384 h 2529"/>
                <a:gd name="T90" fmla="*/ 1269 w 4730"/>
                <a:gd name="T91" fmla="*/ 371 h 2529"/>
                <a:gd name="T92" fmla="*/ 1311 w 4730"/>
                <a:gd name="T93" fmla="*/ 340 h 2529"/>
                <a:gd name="T94" fmla="*/ 1383 w 4730"/>
                <a:gd name="T95" fmla="*/ 325 h 2529"/>
                <a:gd name="T96" fmla="*/ 1402 w 4730"/>
                <a:gd name="T97" fmla="*/ 305 h 2529"/>
                <a:gd name="T98" fmla="*/ 1469 w 4730"/>
                <a:gd name="T99" fmla="*/ 289 h 2529"/>
                <a:gd name="T100" fmla="*/ 1498 w 4730"/>
                <a:gd name="T101" fmla="*/ 267 h 2529"/>
                <a:gd name="T102" fmla="*/ 1530 w 4730"/>
                <a:gd name="T103" fmla="*/ 248 h 2529"/>
                <a:gd name="T104" fmla="*/ 1582 w 4730"/>
                <a:gd name="T105" fmla="*/ 224 h 2529"/>
                <a:gd name="T106" fmla="*/ 1674 w 4730"/>
                <a:gd name="T107" fmla="*/ 203 h 2529"/>
                <a:gd name="T108" fmla="*/ 1742 w 4730"/>
                <a:gd name="T109" fmla="*/ 167 h 2529"/>
                <a:gd name="T110" fmla="*/ 1833 w 4730"/>
                <a:gd name="T111" fmla="*/ 131 h 2529"/>
                <a:gd name="T112" fmla="*/ 1866 w 4730"/>
                <a:gd name="T113" fmla="*/ 75 h 252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730"/>
                <a:gd name="T172" fmla="*/ 0 h 2529"/>
                <a:gd name="T173" fmla="*/ 4730 w 4730"/>
                <a:gd name="T174" fmla="*/ 2529 h 252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730" h="2529">
                  <a:moveTo>
                    <a:pt x="0" y="2529"/>
                  </a:moveTo>
                  <a:lnTo>
                    <a:pt x="50" y="2529"/>
                  </a:lnTo>
                  <a:lnTo>
                    <a:pt x="50" y="2523"/>
                  </a:lnTo>
                  <a:lnTo>
                    <a:pt x="166" y="2523"/>
                  </a:lnTo>
                  <a:lnTo>
                    <a:pt x="166" y="2515"/>
                  </a:lnTo>
                  <a:lnTo>
                    <a:pt x="192" y="2515"/>
                  </a:lnTo>
                  <a:lnTo>
                    <a:pt x="192" y="2507"/>
                  </a:lnTo>
                  <a:lnTo>
                    <a:pt x="206" y="2507"/>
                  </a:lnTo>
                  <a:lnTo>
                    <a:pt x="206" y="2499"/>
                  </a:lnTo>
                  <a:lnTo>
                    <a:pt x="230" y="2499"/>
                  </a:lnTo>
                  <a:lnTo>
                    <a:pt x="230" y="2492"/>
                  </a:lnTo>
                  <a:lnTo>
                    <a:pt x="275" y="2492"/>
                  </a:lnTo>
                  <a:lnTo>
                    <a:pt x="275" y="2485"/>
                  </a:lnTo>
                  <a:lnTo>
                    <a:pt x="344" y="2485"/>
                  </a:lnTo>
                  <a:lnTo>
                    <a:pt x="344" y="2477"/>
                  </a:lnTo>
                  <a:lnTo>
                    <a:pt x="415" y="2477"/>
                  </a:lnTo>
                  <a:lnTo>
                    <a:pt x="415" y="2469"/>
                  </a:lnTo>
                  <a:lnTo>
                    <a:pt x="447" y="2469"/>
                  </a:lnTo>
                  <a:lnTo>
                    <a:pt x="447" y="2462"/>
                  </a:lnTo>
                  <a:lnTo>
                    <a:pt x="450" y="2462"/>
                  </a:lnTo>
                  <a:lnTo>
                    <a:pt x="450" y="2454"/>
                  </a:lnTo>
                  <a:lnTo>
                    <a:pt x="473" y="2454"/>
                  </a:lnTo>
                  <a:lnTo>
                    <a:pt x="473" y="2447"/>
                  </a:lnTo>
                  <a:lnTo>
                    <a:pt x="490" y="2447"/>
                  </a:lnTo>
                  <a:lnTo>
                    <a:pt x="490" y="2439"/>
                  </a:lnTo>
                  <a:lnTo>
                    <a:pt x="518" y="2439"/>
                  </a:lnTo>
                  <a:lnTo>
                    <a:pt x="518" y="2431"/>
                  </a:lnTo>
                  <a:lnTo>
                    <a:pt x="530" y="2431"/>
                  </a:lnTo>
                  <a:lnTo>
                    <a:pt x="530" y="2416"/>
                  </a:lnTo>
                  <a:lnTo>
                    <a:pt x="535" y="2416"/>
                  </a:lnTo>
                  <a:lnTo>
                    <a:pt x="535" y="2409"/>
                  </a:lnTo>
                  <a:lnTo>
                    <a:pt x="538" y="2409"/>
                  </a:lnTo>
                  <a:lnTo>
                    <a:pt x="538" y="2401"/>
                  </a:lnTo>
                  <a:lnTo>
                    <a:pt x="547" y="2401"/>
                  </a:lnTo>
                  <a:lnTo>
                    <a:pt x="547" y="2386"/>
                  </a:lnTo>
                  <a:lnTo>
                    <a:pt x="549" y="2386"/>
                  </a:lnTo>
                  <a:lnTo>
                    <a:pt x="549" y="2378"/>
                  </a:lnTo>
                  <a:lnTo>
                    <a:pt x="587" y="2378"/>
                  </a:lnTo>
                  <a:lnTo>
                    <a:pt x="587" y="2371"/>
                  </a:lnTo>
                  <a:lnTo>
                    <a:pt x="610" y="2371"/>
                  </a:lnTo>
                  <a:lnTo>
                    <a:pt x="610" y="2364"/>
                  </a:lnTo>
                  <a:lnTo>
                    <a:pt x="639" y="2364"/>
                  </a:lnTo>
                  <a:lnTo>
                    <a:pt x="639" y="2356"/>
                  </a:lnTo>
                  <a:lnTo>
                    <a:pt x="687" y="2356"/>
                  </a:lnTo>
                  <a:lnTo>
                    <a:pt x="687" y="2348"/>
                  </a:lnTo>
                  <a:lnTo>
                    <a:pt x="691" y="2348"/>
                  </a:lnTo>
                  <a:lnTo>
                    <a:pt x="691" y="2340"/>
                  </a:lnTo>
                  <a:lnTo>
                    <a:pt x="701" y="2340"/>
                  </a:lnTo>
                  <a:lnTo>
                    <a:pt x="701" y="2333"/>
                  </a:lnTo>
                  <a:lnTo>
                    <a:pt x="724" y="2333"/>
                  </a:lnTo>
                  <a:lnTo>
                    <a:pt x="724" y="2326"/>
                  </a:lnTo>
                  <a:lnTo>
                    <a:pt x="731" y="2326"/>
                  </a:lnTo>
                  <a:lnTo>
                    <a:pt x="731" y="2318"/>
                  </a:lnTo>
                  <a:lnTo>
                    <a:pt x="750" y="2318"/>
                  </a:lnTo>
                  <a:lnTo>
                    <a:pt x="750" y="2310"/>
                  </a:lnTo>
                  <a:lnTo>
                    <a:pt x="770" y="2310"/>
                  </a:lnTo>
                  <a:lnTo>
                    <a:pt x="770" y="2303"/>
                  </a:lnTo>
                  <a:lnTo>
                    <a:pt x="773" y="2303"/>
                  </a:lnTo>
                  <a:lnTo>
                    <a:pt x="773" y="2296"/>
                  </a:lnTo>
                  <a:lnTo>
                    <a:pt x="779" y="2296"/>
                  </a:lnTo>
                  <a:lnTo>
                    <a:pt x="779" y="2288"/>
                  </a:lnTo>
                  <a:lnTo>
                    <a:pt x="785" y="2288"/>
                  </a:lnTo>
                  <a:lnTo>
                    <a:pt x="785" y="2280"/>
                  </a:lnTo>
                  <a:lnTo>
                    <a:pt x="810" y="2280"/>
                  </a:lnTo>
                  <a:lnTo>
                    <a:pt x="810" y="2272"/>
                  </a:lnTo>
                  <a:lnTo>
                    <a:pt x="821" y="2272"/>
                  </a:lnTo>
                  <a:lnTo>
                    <a:pt x="821" y="2265"/>
                  </a:lnTo>
                  <a:lnTo>
                    <a:pt x="839" y="2265"/>
                  </a:lnTo>
                  <a:lnTo>
                    <a:pt x="839" y="2258"/>
                  </a:lnTo>
                  <a:lnTo>
                    <a:pt x="854" y="2258"/>
                  </a:lnTo>
                  <a:lnTo>
                    <a:pt x="854" y="2250"/>
                  </a:lnTo>
                  <a:lnTo>
                    <a:pt x="885" y="2250"/>
                  </a:lnTo>
                  <a:lnTo>
                    <a:pt x="885" y="2242"/>
                  </a:lnTo>
                  <a:lnTo>
                    <a:pt x="939" y="2242"/>
                  </a:lnTo>
                  <a:lnTo>
                    <a:pt x="939" y="2234"/>
                  </a:lnTo>
                  <a:lnTo>
                    <a:pt x="948" y="2234"/>
                  </a:lnTo>
                  <a:lnTo>
                    <a:pt x="948" y="2227"/>
                  </a:lnTo>
                  <a:lnTo>
                    <a:pt x="996" y="2227"/>
                  </a:lnTo>
                  <a:lnTo>
                    <a:pt x="996" y="2220"/>
                  </a:lnTo>
                  <a:lnTo>
                    <a:pt x="1010" y="2220"/>
                  </a:lnTo>
                  <a:lnTo>
                    <a:pt x="1010" y="2212"/>
                  </a:lnTo>
                  <a:lnTo>
                    <a:pt x="1013" y="2212"/>
                  </a:lnTo>
                  <a:lnTo>
                    <a:pt x="1013" y="2204"/>
                  </a:lnTo>
                  <a:lnTo>
                    <a:pt x="1017" y="2204"/>
                  </a:lnTo>
                  <a:lnTo>
                    <a:pt x="1017" y="2196"/>
                  </a:lnTo>
                  <a:lnTo>
                    <a:pt x="1022" y="2196"/>
                  </a:lnTo>
                  <a:lnTo>
                    <a:pt x="1022" y="2190"/>
                  </a:lnTo>
                  <a:lnTo>
                    <a:pt x="1025" y="2190"/>
                  </a:lnTo>
                  <a:lnTo>
                    <a:pt x="1025" y="2182"/>
                  </a:lnTo>
                  <a:lnTo>
                    <a:pt x="1031" y="2182"/>
                  </a:lnTo>
                  <a:lnTo>
                    <a:pt x="1031" y="2174"/>
                  </a:lnTo>
                  <a:lnTo>
                    <a:pt x="1045" y="2174"/>
                  </a:lnTo>
                  <a:lnTo>
                    <a:pt x="1045" y="2158"/>
                  </a:lnTo>
                  <a:lnTo>
                    <a:pt x="1062" y="2158"/>
                  </a:lnTo>
                  <a:lnTo>
                    <a:pt x="1062" y="2152"/>
                  </a:lnTo>
                  <a:lnTo>
                    <a:pt x="1074" y="2152"/>
                  </a:lnTo>
                  <a:lnTo>
                    <a:pt x="1074" y="2144"/>
                  </a:lnTo>
                  <a:lnTo>
                    <a:pt x="1076" y="2144"/>
                  </a:lnTo>
                  <a:lnTo>
                    <a:pt x="1076" y="2136"/>
                  </a:lnTo>
                  <a:lnTo>
                    <a:pt x="1091" y="2136"/>
                  </a:lnTo>
                  <a:lnTo>
                    <a:pt x="1091" y="2128"/>
                  </a:lnTo>
                  <a:lnTo>
                    <a:pt x="1107" y="2128"/>
                  </a:lnTo>
                  <a:lnTo>
                    <a:pt x="1107" y="2120"/>
                  </a:lnTo>
                  <a:lnTo>
                    <a:pt x="1114" y="2120"/>
                  </a:lnTo>
                  <a:lnTo>
                    <a:pt x="1114" y="2113"/>
                  </a:lnTo>
                  <a:lnTo>
                    <a:pt x="1122" y="2113"/>
                  </a:lnTo>
                  <a:lnTo>
                    <a:pt x="1122" y="2106"/>
                  </a:lnTo>
                  <a:lnTo>
                    <a:pt x="1174" y="2106"/>
                  </a:lnTo>
                  <a:lnTo>
                    <a:pt x="1174" y="2098"/>
                  </a:lnTo>
                  <a:lnTo>
                    <a:pt x="1242" y="2098"/>
                  </a:lnTo>
                  <a:lnTo>
                    <a:pt x="1242" y="2090"/>
                  </a:lnTo>
                  <a:lnTo>
                    <a:pt x="1280" y="2090"/>
                  </a:lnTo>
                  <a:lnTo>
                    <a:pt x="1280" y="2082"/>
                  </a:lnTo>
                  <a:lnTo>
                    <a:pt x="1296" y="2082"/>
                  </a:lnTo>
                  <a:lnTo>
                    <a:pt x="1296" y="2075"/>
                  </a:lnTo>
                  <a:lnTo>
                    <a:pt x="1306" y="2075"/>
                  </a:lnTo>
                  <a:lnTo>
                    <a:pt x="1306" y="2052"/>
                  </a:lnTo>
                  <a:lnTo>
                    <a:pt x="1308" y="2052"/>
                  </a:lnTo>
                  <a:lnTo>
                    <a:pt x="1308" y="2044"/>
                  </a:lnTo>
                  <a:lnTo>
                    <a:pt x="1328" y="2044"/>
                  </a:lnTo>
                  <a:lnTo>
                    <a:pt x="1328" y="2029"/>
                  </a:lnTo>
                  <a:lnTo>
                    <a:pt x="1357" y="2029"/>
                  </a:lnTo>
                  <a:lnTo>
                    <a:pt x="1357" y="2021"/>
                  </a:lnTo>
                  <a:lnTo>
                    <a:pt x="1388" y="2021"/>
                  </a:lnTo>
                  <a:lnTo>
                    <a:pt x="1388" y="2014"/>
                  </a:lnTo>
                  <a:lnTo>
                    <a:pt x="1400" y="2014"/>
                  </a:lnTo>
                  <a:lnTo>
                    <a:pt x="1400" y="2006"/>
                  </a:lnTo>
                  <a:lnTo>
                    <a:pt x="1403" y="2006"/>
                  </a:lnTo>
                  <a:lnTo>
                    <a:pt x="1403" y="1999"/>
                  </a:lnTo>
                  <a:lnTo>
                    <a:pt x="1405" y="1999"/>
                  </a:lnTo>
                  <a:lnTo>
                    <a:pt x="1405" y="1991"/>
                  </a:lnTo>
                  <a:lnTo>
                    <a:pt x="1417" y="1991"/>
                  </a:lnTo>
                  <a:lnTo>
                    <a:pt x="1417" y="1983"/>
                  </a:lnTo>
                  <a:lnTo>
                    <a:pt x="1426" y="1983"/>
                  </a:lnTo>
                  <a:lnTo>
                    <a:pt x="1426" y="1975"/>
                  </a:lnTo>
                  <a:lnTo>
                    <a:pt x="1429" y="1975"/>
                  </a:lnTo>
                  <a:lnTo>
                    <a:pt x="1429" y="1967"/>
                  </a:lnTo>
                  <a:lnTo>
                    <a:pt x="1476" y="1967"/>
                  </a:lnTo>
                  <a:lnTo>
                    <a:pt x="1476" y="1961"/>
                  </a:lnTo>
                  <a:lnTo>
                    <a:pt x="1491" y="1961"/>
                  </a:lnTo>
                  <a:lnTo>
                    <a:pt x="1491" y="1953"/>
                  </a:lnTo>
                  <a:lnTo>
                    <a:pt x="1497" y="1953"/>
                  </a:lnTo>
                  <a:lnTo>
                    <a:pt x="1497" y="1945"/>
                  </a:lnTo>
                  <a:lnTo>
                    <a:pt x="1528" y="1945"/>
                  </a:lnTo>
                  <a:lnTo>
                    <a:pt x="1528" y="1937"/>
                  </a:lnTo>
                  <a:lnTo>
                    <a:pt x="1531" y="1937"/>
                  </a:lnTo>
                  <a:lnTo>
                    <a:pt x="1531" y="1929"/>
                  </a:lnTo>
                  <a:lnTo>
                    <a:pt x="1540" y="1929"/>
                  </a:lnTo>
                  <a:lnTo>
                    <a:pt x="1540" y="1922"/>
                  </a:lnTo>
                  <a:lnTo>
                    <a:pt x="1545" y="1922"/>
                  </a:lnTo>
                  <a:lnTo>
                    <a:pt x="1545" y="1914"/>
                  </a:lnTo>
                  <a:lnTo>
                    <a:pt x="1549" y="1914"/>
                  </a:lnTo>
                  <a:lnTo>
                    <a:pt x="1549" y="1899"/>
                  </a:lnTo>
                  <a:lnTo>
                    <a:pt x="1552" y="1899"/>
                  </a:lnTo>
                  <a:lnTo>
                    <a:pt x="1552" y="1891"/>
                  </a:lnTo>
                  <a:lnTo>
                    <a:pt x="1554" y="1891"/>
                  </a:lnTo>
                  <a:lnTo>
                    <a:pt x="1554" y="1884"/>
                  </a:lnTo>
                  <a:lnTo>
                    <a:pt x="1563" y="1884"/>
                  </a:lnTo>
                  <a:lnTo>
                    <a:pt x="1563" y="1876"/>
                  </a:lnTo>
                  <a:lnTo>
                    <a:pt x="1571" y="1876"/>
                  </a:lnTo>
                  <a:lnTo>
                    <a:pt x="1571" y="1860"/>
                  </a:lnTo>
                  <a:lnTo>
                    <a:pt x="1580" y="1860"/>
                  </a:lnTo>
                  <a:lnTo>
                    <a:pt x="1580" y="1853"/>
                  </a:lnTo>
                  <a:lnTo>
                    <a:pt x="1583" y="1853"/>
                  </a:lnTo>
                  <a:lnTo>
                    <a:pt x="1583" y="1846"/>
                  </a:lnTo>
                  <a:lnTo>
                    <a:pt x="1609" y="1846"/>
                  </a:lnTo>
                  <a:lnTo>
                    <a:pt x="1609" y="1838"/>
                  </a:lnTo>
                  <a:lnTo>
                    <a:pt x="1623" y="1838"/>
                  </a:lnTo>
                  <a:lnTo>
                    <a:pt x="1623" y="1830"/>
                  </a:lnTo>
                  <a:lnTo>
                    <a:pt x="1634" y="1830"/>
                  </a:lnTo>
                  <a:lnTo>
                    <a:pt x="1634" y="1822"/>
                  </a:lnTo>
                  <a:lnTo>
                    <a:pt x="1668" y="1822"/>
                  </a:lnTo>
                  <a:lnTo>
                    <a:pt x="1668" y="1814"/>
                  </a:lnTo>
                  <a:lnTo>
                    <a:pt x="1689" y="1814"/>
                  </a:lnTo>
                  <a:lnTo>
                    <a:pt x="1689" y="1807"/>
                  </a:lnTo>
                  <a:lnTo>
                    <a:pt x="1691" y="1807"/>
                  </a:lnTo>
                  <a:lnTo>
                    <a:pt x="1691" y="1799"/>
                  </a:lnTo>
                  <a:lnTo>
                    <a:pt x="1712" y="1799"/>
                  </a:lnTo>
                  <a:lnTo>
                    <a:pt x="1712" y="1792"/>
                  </a:lnTo>
                  <a:lnTo>
                    <a:pt x="1734" y="1792"/>
                  </a:lnTo>
                  <a:lnTo>
                    <a:pt x="1734" y="1776"/>
                  </a:lnTo>
                  <a:lnTo>
                    <a:pt x="1746" y="1776"/>
                  </a:lnTo>
                  <a:lnTo>
                    <a:pt x="1746" y="1769"/>
                  </a:lnTo>
                  <a:lnTo>
                    <a:pt x="1800" y="1769"/>
                  </a:lnTo>
                  <a:lnTo>
                    <a:pt x="1800" y="1761"/>
                  </a:lnTo>
                  <a:lnTo>
                    <a:pt x="1826" y="1761"/>
                  </a:lnTo>
                  <a:lnTo>
                    <a:pt x="1826" y="1753"/>
                  </a:lnTo>
                  <a:lnTo>
                    <a:pt x="1829" y="1753"/>
                  </a:lnTo>
                  <a:lnTo>
                    <a:pt x="1829" y="1745"/>
                  </a:lnTo>
                  <a:lnTo>
                    <a:pt x="1843" y="1745"/>
                  </a:lnTo>
                  <a:lnTo>
                    <a:pt x="1843" y="1723"/>
                  </a:lnTo>
                  <a:lnTo>
                    <a:pt x="1845" y="1723"/>
                  </a:lnTo>
                  <a:lnTo>
                    <a:pt x="1845" y="1715"/>
                  </a:lnTo>
                  <a:lnTo>
                    <a:pt x="1849" y="1715"/>
                  </a:lnTo>
                  <a:lnTo>
                    <a:pt x="1849" y="1707"/>
                  </a:lnTo>
                  <a:lnTo>
                    <a:pt x="1864" y="1707"/>
                  </a:lnTo>
                  <a:lnTo>
                    <a:pt x="1864" y="1699"/>
                  </a:lnTo>
                  <a:lnTo>
                    <a:pt x="1869" y="1699"/>
                  </a:lnTo>
                  <a:lnTo>
                    <a:pt x="1869" y="1691"/>
                  </a:lnTo>
                  <a:lnTo>
                    <a:pt x="1878" y="1691"/>
                  </a:lnTo>
                  <a:lnTo>
                    <a:pt x="1878" y="1684"/>
                  </a:lnTo>
                  <a:lnTo>
                    <a:pt x="1930" y="1684"/>
                  </a:lnTo>
                  <a:lnTo>
                    <a:pt x="1930" y="1676"/>
                  </a:lnTo>
                  <a:lnTo>
                    <a:pt x="1963" y="1676"/>
                  </a:lnTo>
                  <a:lnTo>
                    <a:pt x="1963" y="1668"/>
                  </a:lnTo>
                  <a:lnTo>
                    <a:pt x="1978" y="1668"/>
                  </a:lnTo>
                  <a:lnTo>
                    <a:pt x="1978" y="1660"/>
                  </a:lnTo>
                  <a:lnTo>
                    <a:pt x="2006" y="1660"/>
                  </a:lnTo>
                  <a:lnTo>
                    <a:pt x="2006" y="1652"/>
                  </a:lnTo>
                  <a:lnTo>
                    <a:pt x="2018" y="1652"/>
                  </a:lnTo>
                  <a:lnTo>
                    <a:pt x="2018" y="1645"/>
                  </a:lnTo>
                  <a:lnTo>
                    <a:pt x="2034" y="1645"/>
                  </a:lnTo>
                  <a:lnTo>
                    <a:pt x="2034" y="1637"/>
                  </a:lnTo>
                  <a:lnTo>
                    <a:pt x="2055" y="1637"/>
                  </a:lnTo>
                  <a:lnTo>
                    <a:pt x="2055" y="1628"/>
                  </a:lnTo>
                  <a:lnTo>
                    <a:pt x="2063" y="1628"/>
                  </a:lnTo>
                  <a:lnTo>
                    <a:pt x="2063" y="1620"/>
                  </a:lnTo>
                  <a:lnTo>
                    <a:pt x="2072" y="1620"/>
                  </a:lnTo>
                  <a:lnTo>
                    <a:pt x="2072" y="1612"/>
                  </a:lnTo>
                  <a:lnTo>
                    <a:pt x="2084" y="1612"/>
                  </a:lnTo>
                  <a:lnTo>
                    <a:pt x="2084" y="1603"/>
                  </a:lnTo>
                  <a:lnTo>
                    <a:pt x="2093" y="1603"/>
                  </a:lnTo>
                  <a:lnTo>
                    <a:pt x="2093" y="1595"/>
                  </a:lnTo>
                  <a:lnTo>
                    <a:pt x="2095" y="1595"/>
                  </a:lnTo>
                  <a:lnTo>
                    <a:pt x="2095" y="1588"/>
                  </a:lnTo>
                  <a:lnTo>
                    <a:pt x="2101" y="1588"/>
                  </a:lnTo>
                  <a:lnTo>
                    <a:pt x="2101" y="1579"/>
                  </a:lnTo>
                  <a:lnTo>
                    <a:pt x="2107" y="1579"/>
                  </a:lnTo>
                  <a:lnTo>
                    <a:pt x="2107" y="1571"/>
                  </a:lnTo>
                  <a:lnTo>
                    <a:pt x="2112" y="1571"/>
                  </a:lnTo>
                  <a:lnTo>
                    <a:pt x="2112" y="1553"/>
                  </a:lnTo>
                  <a:lnTo>
                    <a:pt x="2147" y="1553"/>
                  </a:lnTo>
                  <a:lnTo>
                    <a:pt x="2147" y="1536"/>
                  </a:lnTo>
                  <a:lnTo>
                    <a:pt x="2164" y="1536"/>
                  </a:lnTo>
                  <a:lnTo>
                    <a:pt x="2164" y="1509"/>
                  </a:lnTo>
                  <a:lnTo>
                    <a:pt x="2186" y="1509"/>
                  </a:lnTo>
                  <a:lnTo>
                    <a:pt x="2186" y="1500"/>
                  </a:lnTo>
                  <a:lnTo>
                    <a:pt x="2198" y="1500"/>
                  </a:lnTo>
                  <a:lnTo>
                    <a:pt x="2198" y="1493"/>
                  </a:lnTo>
                  <a:lnTo>
                    <a:pt x="2212" y="1493"/>
                  </a:lnTo>
                  <a:lnTo>
                    <a:pt x="2212" y="1484"/>
                  </a:lnTo>
                  <a:lnTo>
                    <a:pt x="2244" y="1484"/>
                  </a:lnTo>
                  <a:lnTo>
                    <a:pt x="2244" y="1475"/>
                  </a:lnTo>
                  <a:lnTo>
                    <a:pt x="2256" y="1475"/>
                  </a:lnTo>
                  <a:lnTo>
                    <a:pt x="2256" y="1466"/>
                  </a:lnTo>
                  <a:lnTo>
                    <a:pt x="2273" y="1466"/>
                  </a:lnTo>
                  <a:lnTo>
                    <a:pt x="2273" y="1456"/>
                  </a:lnTo>
                  <a:lnTo>
                    <a:pt x="2280" y="1456"/>
                  </a:lnTo>
                  <a:lnTo>
                    <a:pt x="2280" y="1447"/>
                  </a:lnTo>
                  <a:lnTo>
                    <a:pt x="2287" y="1447"/>
                  </a:lnTo>
                  <a:lnTo>
                    <a:pt x="2287" y="1438"/>
                  </a:lnTo>
                  <a:lnTo>
                    <a:pt x="2299" y="1438"/>
                  </a:lnTo>
                  <a:lnTo>
                    <a:pt x="2299" y="1429"/>
                  </a:lnTo>
                  <a:lnTo>
                    <a:pt x="2309" y="1429"/>
                  </a:lnTo>
                  <a:lnTo>
                    <a:pt x="2309" y="1420"/>
                  </a:lnTo>
                  <a:lnTo>
                    <a:pt x="2313" y="1420"/>
                  </a:lnTo>
                  <a:lnTo>
                    <a:pt x="2313" y="1411"/>
                  </a:lnTo>
                  <a:lnTo>
                    <a:pt x="2324" y="1411"/>
                  </a:lnTo>
                  <a:lnTo>
                    <a:pt x="2324" y="1401"/>
                  </a:lnTo>
                  <a:lnTo>
                    <a:pt x="2330" y="1401"/>
                  </a:lnTo>
                  <a:lnTo>
                    <a:pt x="2330" y="1392"/>
                  </a:lnTo>
                  <a:lnTo>
                    <a:pt x="2335" y="1392"/>
                  </a:lnTo>
                  <a:lnTo>
                    <a:pt x="2335" y="1383"/>
                  </a:lnTo>
                  <a:lnTo>
                    <a:pt x="2361" y="1383"/>
                  </a:lnTo>
                  <a:lnTo>
                    <a:pt x="2361" y="1373"/>
                  </a:lnTo>
                  <a:lnTo>
                    <a:pt x="2367" y="1373"/>
                  </a:lnTo>
                  <a:lnTo>
                    <a:pt x="2367" y="1364"/>
                  </a:lnTo>
                  <a:lnTo>
                    <a:pt x="2375" y="1364"/>
                  </a:lnTo>
                  <a:lnTo>
                    <a:pt x="2375" y="1355"/>
                  </a:lnTo>
                  <a:lnTo>
                    <a:pt x="2455" y="1355"/>
                  </a:lnTo>
                  <a:lnTo>
                    <a:pt x="2455" y="1345"/>
                  </a:lnTo>
                  <a:lnTo>
                    <a:pt x="2490" y="1345"/>
                  </a:lnTo>
                  <a:lnTo>
                    <a:pt x="2490" y="1335"/>
                  </a:lnTo>
                  <a:lnTo>
                    <a:pt x="2507" y="1335"/>
                  </a:lnTo>
                  <a:lnTo>
                    <a:pt x="2507" y="1325"/>
                  </a:lnTo>
                  <a:lnTo>
                    <a:pt x="2533" y="1325"/>
                  </a:lnTo>
                  <a:lnTo>
                    <a:pt x="2533" y="1316"/>
                  </a:lnTo>
                  <a:lnTo>
                    <a:pt x="2536" y="1316"/>
                  </a:lnTo>
                  <a:lnTo>
                    <a:pt x="2536" y="1306"/>
                  </a:lnTo>
                  <a:lnTo>
                    <a:pt x="2542" y="1306"/>
                  </a:lnTo>
                  <a:lnTo>
                    <a:pt x="2542" y="1296"/>
                  </a:lnTo>
                  <a:lnTo>
                    <a:pt x="2547" y="1296"/>
                  </a:lnTo>
                  <a:lnTo>
                    <a:pt x="2547" y="1286"/>
                  </a:lnTo>
                  <a:lnTo>
                    <a:pt x="2570" y="1286"/>
                  </a:lnTo>
                  <a:lnTo>
                    <a:pt x="2570" y="1276"/>
                  </a:lnTo>
                  <a:lnTo>
                    <a:pt x="2578" y="1276"/>
                  </a:lnTo>
                  <a:lnTo>
                    <a:pt x="2578" y="1265"/>
                  </a:lnTo>
                  <a:lnTo>
                    <a:pt x="2604" y="1265"/>
                  </a:lnTo>
                  <a:lnTo>
                    <a:pt x="2604" y="1255"/>
                  </a:lnTo>
                  <a:lnTo>
                    <a:pt x="2613" y="1255"/>
                  </a:lnTo>
                  <a:lnTo>
                    <a:pt x="2613" y="1245"/>
                  </a:lnTo>
                  <a:lnTo>
                    <a:pt x="2618" y="1245"/>
                  </a:lnTo>
                  <a:lnTo>
                    <a:pt x="2618" y="1233"/>
                  </a:lnTo>
                  <a:lnTo>
                    <a:pt x="2633" y="1233"/>
                  </a:lnTo>
                  <a:lnTo>
                    <a:pt x="2633" y="1222"/>
                  </a:lnTo>
                  <a:lnTo>
                    <a:pt x="2649" y="1222"/>
                  </a:lnTo>
                  <a:lnTo>
                    <a:pt x="2649" y="1212"/>
                  </a:lnTo>
                  <a:lnTo>
                    <a:pt x="2665" y="1212"/>
                  </a:lnTo>
                  <a:lnTo>
                    <a:pt x="2665" y="1201"/>
                  </a:lnTo>
                  <a:lnTo>
                    <a:pt x="2679" y="1201"/>
                  </a:lnTo>
                  <a:lnTo>
                    <a:pt x="2679" y="1190"/>
                  </a:lnTo>
                  <a:lnTo>
                    <a:pt x="2701" y="1190"/>
                  </a:lnTo>
                  <a:lnTo>
                    <a:pt x="2701" y="1179"/>
                  </a:lnTo>
                  <a:lnTo>
                    <a:pt x="2758" y="1179"/>
                  </a:lnTo>
                  <a:lnTo>
                    <a:pt x="2758" y="1167"/>
                  </a:lnTo>
                  <a:lnTo>
                    <a:pt x="2770" y="1167"/>
                  </a:lnTo>
                  <a:lnTo>
                    <a:pt x="2770" y="1144"/>
                  </a:lnTo>
                  <a:lnTo>
                    <a:pt x="2774" y="1144"/>
                  </a:lnTo>
                  <a:lnTo>
                    <a:pt x="2774" y="1133"/>
                  </a:lnTo>
                  <a:lnTo>
                    <a:pt x="2793" y="1133"/>
                  </a:lnTo>
                  <a:lnTo>
                    <a:pt x="2793" y="1122"/>
                  </a:lnTo>
                  <a:lnTo>
                    <a:pt x="2819" y="1122"/>
                  </a:lnTo>
                  <a:lnTo>
                    <a:pt x="2819" y="1111"/>
                  </a:lnTo>
                  <a:lnTo>
                    <a:pt x="2842" y="1111"/>
                  </a:lnTo>
                  <a:lnTo>
                    <a:pt x="2842" y="1087"/>
                  </a:lnTo>
                  <a:lnTo>
                    <a:pt x="2848" y="1087"/>
                  </a:lnTo>
                  <a:lnTo>
                    <a:pt x="2848" y="1075"/>
                  </a:lnTo>
                  <a:lnTo>
                    <a:pt x="2864" y="1075"/>
                  </a:lnTo>
                  <a:lnTo>
                    <a:pt x="2864" y="1062"/>
                  </a:lnTo>
                  <a:lnTo>
                    <a:pt x="2871" y="1062"/>
                  </a:lnTo>
                  <a:lnTo>
                    <a:pt x="2871" y="1051"/>
                  </a:lnTo>
                  <a:lnTo>
                    <a:pt x="2885" y="1051"/>
                  </a:lnTo>
                  <a:lnTo>
                    <a:pt x="2885" y="1027"/>
                  </a:lnTo>
                  <a:lnTo>
                    <a:pt x="2888" y="1027"/>
                  </a:lnTo>
                  <a:lnTo>
                    <a:pt x="2888" y="1014"/>
                  </a:lnTo>
                  <a:lnTo>
                    <a:pt x="2936" y="1014"/>
                  </a:lnTo>
                  <a:lnTo>
                    <a:pt x="2936" y="989"/>
                  </a:lnTo>
                  <a:lnTo>
                    <a:pt x="2982" y="989"/>
                  </a:lnTo>
                  <a:lnTo>
                    <a:pt x="2982" y="963"/>
                  </a:lnTo>
                  <a:lnTo>
                    <a:pt x="3008" y="963"/>
                  </a:lnTo>
                  <a:lnTo>
                    <a:pt x="3008" y="950"/>
                  </a:lnTo>
                  <a:lnTo>
                    <a:pt x="3088" y="950"/>
                  </a:lnTo>
                  <a:lnTo>
                    <a:pt x="3088" y="936"/>
                  </a:lnTo>
                  <a:lnTo>
                    <a:pt x="3131" y="936"/>
                  </a:lnTo>
                  <a:lnTo>
                    <a:pt x="3131" y="923"/>
                  </a:lnTo>
                  <a:lnTo>
                    <a:pt x="3143" y="923"/>
                  </a:lnTo>
                  <a:lnTo>
                    <a:pt x="3143" y="908"/>
                  </a:lnTo>
                  <a:lnTo>
                    <a:pt x="3151" y="908"/>
                  </a:lnTo>
                  <a:lnTo>
                    <a:pt x="3151" y="895"/>
                  </a:lnTo>
                  <a:lnTo>
                    <a:pt x="3162" y="895"/>
                  </a:lnTo>
                  <a:lnTo>
                    <a:pt x="3162" y="880"/>
                  </a:lnTo>
                  <a:lnTo>
                    <a:pt x="3188" y="880"/>
                  </a:lnTo>
                  <a:lnTo>
                    <a:pt x="3188" y="866"/>
                  </a:lnTo>
                  <a:lnTo>
                    <a:pt x="3259" y="866"/>
                  </a:lnTo>
                  <a:lnTo>
                    <a:pt x="3259" y="850"/>
                  </a:lnTo>
                  <a:lnTo>
                    <a:pt x="3266" y="850"/>
                  </a:lnTo>
                  <a:lnTo>
                    <a:pt x="3266" y="836"/>
                  </a:lnTo>
                  <a:lnTo>
                    <a:pt x="3334" y="836"/>
                  </a:lnTo>
                  <a:lnTo>
                    <a:pt x="3334" y="820"/>
                  </a:lnTo>
                  <a:lnTo>
                    <a:pt x="3340" y="820"/>
                  </a:lnTo>
                  <a:lnTo>
                    <a:pt x="3340" y="804"/>
                  </a:lnTo>
                  <a:lnTo>
                    <a:pt x="3375" y="804"/>
                  </a:lnTo>
                  <a:lnTo>
                    <a:pt x="3375" y="789"/>
                  </a:lnTo>
                  <a:lnTo>
                    <a:pt x="3403" y="789"/>
                  </a:lnTo>
                  <a:lnTo>
                    <a:pt x="3403" y="772"/>
                  </a:lnTo>
                  <a:lnTo>
                    <a:pt x="3408" y="772"/>
                  </a:lnTo>
                  <a:lnTo>
                    <a:pt x="3408" y="756"/>
                  </a:lnTo>
                  <a:lnTo>
                    <a:pt x="3431" y="756"/>
                  </a:lnTo>
                  <a:lnTo>
                    <a:pt x="3431" y="740"/>
                  </a:lnTo>
                  <a:lnTo>
                    <a:pt x="3437" y="740"/>
                  </a:lnTo>
                  <a:lnTo>
                    <a:pt x="3437" y="722"/>
                  </a:lnTo>
                  <a:lnTo>
                    <a:pt x="3451" y="722"/>
                  </a:lnTo>
                  <a:lnTo>
                    <a:pt x="3451" y="705"/>
                  </a:lnTo>
                  <a:lnTo>
                    <a:pt x="3479" y="705"/>
                  </a:lnTo>
                  <a:lnTo>
                    <a:pt x="3479" y="688"/>
                  </a:lnTo>
                  <a:lnTo>
                    <a:pt x="3488" y="688"/>
                  </a:lnTo>
                  <a:lnTo>
                    <a:pt x="3488" y="670"/>
                  </a:lnTo>
                  <a:lnTo>
                    <a:pt x="3566" y="670"/>
                  </a:lnTo>
                  <a:lnTo>
                    <a:pt x="3566" y="652"/>
                  </a:lnTo>
                  <a:lnTo>
                    <a:pt x="3597" y="652"/>
                  </a:lnTo>
                  <a:lnTo>
                    <a:pt x="3597" y="635"/>
                  </a:lnTo>
                  <a:lnTo>
                    <a:pt x="3611" y="635"/>
                  </a:lnTo>
                  <a:lnTo>
                    <a:pt x="3611" y="616"/>
                  </a:lnTo>
                  <a:lnTo>
                    <a:pt x="3649" y="616"/>
                  </a:lnTo>
                  <a:lnTo>
                    <a:pt x="3649" y="598"/>
                  </a:lnTo>
                  <a:lnTo>
                    <a:pt x="3675" y="598"/>
                  </a:lnTo>
                  <a:lnTo>
                    <a:pt x="3675" y="578"/>
                  </a:lnTo>
                  <a:lnTo>
                    <a:pt x="3806" y="578"/>
                  </a:lnTo>
                  <a:lnTo>
                    <a:pt x="3806" y="555"/>
                  </a:lnTo>
                  <a:lnTo>
                    <a:pt x="3883" y="555"/>
                  </a:lnTo>
                  <a:lnTo>
                    <a:pt x="3883" y="531"/>
                  </a:lnTo>
                  <a:lnTo>
                    <a:pt x="3888" y="531"/>
                  </a:lnTo>
                  <a:lnTo>
                    <a:pt x="3888" y="505"/>
                  </a:lnTo>
                  <a:lnTo>
                    <a:pt x="3961" y="505"/>
                  </a:lnTo>
                  <a:lnTo>
                    <a:pt x="3961" y="474"/>
                  </a:lnTo>
                  <a:lnTo>
                    <a:pt x="4049" y="474"/>
                  </a:lnTo>
                  <a:lnTo>
                    <a:pt x="4049" y="441"/>
                  </a:lnTo>
                  <a:lnTo>
                    <a:pt x="4129" y="441"/>
                  </a:lnTo>
                  <a:lnTo>
                    <a:pt x="4129" y="407"/>
                  </a:lnTo>
                  <a:lnTo>
                    <a:pt x="4144" y="407"/>
                  </a:lnTo>
                  <a:lnTo>
                    <a:pt x="4144" y="371"/>
                  </a:lnTo>
                  <a:lnTo>
                    <a:pt x="4167" y="371"/>
                  </a:lnTo>
                  <a:lnTo>
                    <a:pt x="4167" y="335"/>
                  </a:lnTo>
                  <a:lnTo>
                    <a:pt x="4169" y="335"/>
                  </a:lnTo>
                  <a:lnTo>
                    <a:pt x="4169" y="298"/>
                  </a:lnTo>
                  <a:lnTo>
                    <a:pt x="4195" y="298"/>
                  </a:lnTo>
                  <a:lnTo>
                    <a:pt x="4195" y="259"/>
                  </a:lnTo>
                  <a:lnTo>
                    <a:pt x="4241" y="259"/>
                  </a:lnTo>
                  <a:lnTo>
                    <a:pt x="4241" y="211"/>
                  </a:lnTo>
                  <a:lnTo>
                    <a:pt x="4432" y="211"/>
                  </a:lnTo>
                  <a:lnTo>
                    <a:pt x="4432" y="108"/>
                  </a:lnTo>
                  <a:lnTo>
                    <a:pt x="4444" y="108"/>
                  </a:lnTo>
                  <a:lnTo>
                    <a:pt x="4444" y="0"/>
                  </a:lnTo>
                  <a:lnTo>
                    <a:pt x="4730" y="0"/>
                  </a:lnTo>
                </a:path>
              </a:pathLst>
            </a:custGeom>
            <a:noFill/>
            <a:ln w="39688">
              <a:solidFill>
                <a:srgbClr val="FF6600"/>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94217" name="Freeform 29"/>
            <p:cNvSpPr>
              <a:spLocks/>
            </p:cNvSpPr>
            <p:nvPr/>
          </p:nvSpPr>
          <p:spPr bwMode="auto">
            <a:xfrm>
              <a:off x="675" y="1290"/>
              <a:ext cx="4017" cy="2279"/>
            </a:xfrm>
            <a:custGeom>
              <a:avLst/>
              <a:gdLst>
                <a:gd name="T0" fmla="*/ 24 w 4933"/>
                <a:gd name="T1" fmla="*/ 1035 h 2957"/>
                <a:gd name="T2" fmla="*/ 104 w 4933"/>
                <a:gd name="T3" fmla="*/ 1025 h 2957"/>
                <a:gd name="T4" fmla="*/ 111 w 4933"/>
                <a:gd name="T5" fmla="*/ 1014 h 2957"/>
                <a:gd name="T6" fmla="*/ 173 w 4933"/>
                <a:gd name="T7" fmla="*/ 1006 h 2957"/>
                <a:gd name="T8" fmla="*/ 228 w 4933"/>
                <a:gd name="T9" fmla="*/ 996 h 2957"/>
                <a:gd name="T10" fmla="*/ 297 w 4933"/>
                <a:gd name="T11" fmla="*/ 985 h 2957"/>
                <a:gd name="T12" fmla="*/ 326 w 4933"/>
                <a:gd name="T13" fmla="*/ 974 h 2957"/>
                <a:gd name="T14" fmla="*/ 344 w 4933"/>
                <a:gd name="T15" fmla="*/ 965 h 2957"/>
                <a:gd name="T16" fmla="*/ 369 w 4933"/>
                <a:gd name="T17" fmla="*/ 952 h 2957"/>
                <a:gd name="T18" fmla="*/ 418 w 4933"/>
                <a:gd name="T19" fmla="*/ 944 h 2957"/>
                <a:gd name="T20" fmla="*/ 430 w 4933"/>
                <a:gd name="T21" fmla="*/ 933 h 2957"/>
                <a:gd name="T22" fmla="*/ 448 w 4933"/>
                <a:gd name="T23" fmla="*/ 926 h 2957"/>
                <a:gd name="T24" fmla="*/ 477 w 4933"/>
                <a:gd name="T25" fmla="*/ 909 h 2957"/>
                <a:gd name="T26" fmla="*/ 503 w 4933"/>
                <a:gd name="T27" fmla="*/ 901 h 2957"/>
                <a:gd name="T28" fmla="*/ 530 w 4933"/>
                <a:gd name="T29" fmla="*/ 890 h 2957"/>
                <a:gd name="T30" fmla="*/ 574 w 4933"/>
                <a:gd name="T31" fmla="*/ 879 h 2957"/>
                <a:gd name="T32" fmla="*/ 586 w 4933"/>
                <a:gd name="T33" fmla="*/ 866 h 2957"/>
                <a:gd name="T34" fmla="*/ 605 w 4933"/>
                <a:gd name="T35" fmla="*/ 858 h 2957"/>
                <a:gd name="T36" fmla="*/ 653 w 4933"/>
                <a:gd name="T37" fmla="*/ 846 h 2957"/>
                <a:gd name="T38" fmla="*/ 673 w 4933"/>
                <a:gd name="T39" fmla="*/ 838 h 2957"/>
                <a:gd name="T40" fmla="*/ 687 w 4933"/>
                <a:gd name="T41" fmla="*/ 828 h 2957"/>
                <a:gd name="T42" fmla="*/ 697 w 4933"/>
                <a:gd name="T43" fmla="*/ 817 h 2957"/>
                <a:gd name="T44" fmla="*/ 717 w 4933"/>
                <a:gd name="T45" fmla="*/ 803 h 2957"/>
                <a:gd name="T46" fmla="*/ 785 w 4933"/>
                <a:gd name="T47" fmla="*/ 795 h 2957"/>
                <a:gd name="T48" fmla="*/ 795 w 4933"/>
                <a:gd name="T49" fmla="*/ 781 h 2957"/>
                <a:gd name="T50" fmla="*/ 801 w 4933"/>
                <a:gd name="T51" fmla="*/ 770 h 2957"/>
                <a:gd name="T52" fmla="*/ 827 w 4933"/>
                <a:gd name="T53" fmla="*/ 757 h 2957"/>
                <a:gd name="T54" fmla="*/ 838 w 4933"/>
                <a:gd name="T55" fmla="*/ 748 h 2957"/>
                <a:gd name="T56" fmla="*/ 862 w 4933"/>
                <a:gd name="T57" fmla="*/ 734 h 2957"/>
                <a:gd name="T58" fmla="*/ 910 w 4933"/>
                <a:gd name="T59" fmla="*/ 726 h 2957"/>
                <a:gd name="T60" fmla="*/ 919 w 4933"/>
                <a:gd name="T61" fmla="*/ 708 h 2957"/>
                <a:gd name="T62" fmla="*/ 937 w 4933"/>
                <a:gd name="T63" fmla="*/ 696 h 2957"/>
                <a:gd name="T64" fmla="*/ 980 w 4933"/>
                <a:gd name="T65" fmla="*/ 683 h 2957"/>
                <a:gd name="T66" fmla="*/ 1032 w 4933"/>
                <a:gd name="T67" fmla="*/ 673 h 2957"/>
                <a:gd name="T68" fmla="*/ 1045 w 4933"/>
                <a:gd name="T69" fmla="*/ 659 h 2957"/>
                <a:gd name="T70" fmla="*/ 1065 w 4933"/>
                <a:gd name="T71" fmla="*/ 649 h 2957"/>
                <a:gd name="T72" fmla="*/ 1096 w 4933"/>
                <a:gd name="T73" fmla="*/ 635 h 2957"/>
                <a:gd name="T74" fmla="*/ 1147 w 4933"/>
                <a:gd name="T75" fmla="*/ 620 h 2957"/>
                <a:gd name="T76" fmla="*/ 1152 w 4933"/>
                <a:gd name="T77" fmla="*/ 603 h 2957"/>
                <a:gd name="T78" fmla="*/ 1184 w 4933"/>
                <a:gd name="T79" fmla="*/ 580 h 2957"/>
                <a:gd name="T80" fmla="*/ 1234 w 4933"/>
                <a:gd name="T81" fmla="*/ 564 h 2957"/>
                <a:gd name="T82" fmla="*/ 1249 w 4933"/>
                <a:gd name="T83" fmla="*/ 552 h 2957"/>
                <a:gd name="T84" fmla="*/ 1259 w 4933"/>
                <a:gd name="T85" fmla="*/ 532 h 2957"/>
                <a:gd name="T86" fmla="*/ 1270 w 4933"/>
                <a:gd name="T87" fmla="*/ 519 h 2957"/>
                <a:gd name="T88" fmla="*/ 1295 w 4933"/>
                <a:gd name="T89" fmla="*/ 501 h 2957"/>
                <a:gd name="T90" fmla="*/ 1360 w 4933"/>
                <a:gd name="T91" fmla="*/ 483 h 2957"/>
                <a:gd name="T92" fmla="*/ 1377 w 4933"/>
                <a:gd name="T93" fmla="*/ 450 h 2957"/>
                <a:gd name="T94" fmla="*/ 1394 w 4933"/>
                <a:gd name="T95" fmla="*/ 436 h 2957"/>
                <a:gd name="T96" fmla="*/ 1437 w 4933"/>
                <a:gd name="T97" fmla="*/ 415 h 2957"/>
                <a:gd name="T98" fmla="*/ 1482 w 4933"/>
                <a:gd name="T99" fmla="*/ 400 h 2957"/>
                <a:gd name="T100" fmla="*/ 1502 w 4933"/>
                <a:gd name="T101" fmla="*/ 378 h 2957"/>
                <a:gd name="T102" fmla="*/ 1546 w 4933"/>
                <a:gd name="T103" fmla="*/ 361 h 2957"/>
                <a:gd name="T104" fmla="*/ 1606 w 4933"/>
                <a:gd name="T105" fmla="*/ 337 h 2957"/>
                <a:gd name="T106" fmla="*/ 1621 w 4933"/>
                <a:gd name="T107" fmla="*/ 318 h 2957"/>
                <a:gd name="T108" fmla="*/ 1648 w 4933"/>
                <a:gd name="T109" fmla="*/ 291 h 2957"/>
                <a:gd name="T110" fmla="*/ 1703 w 4933"/>
                <a:gd name="T111" fmla="*/ 271 h 2957"/>
                <a:gd name="T112" fmla="*/ 1747 w 4933"/>
                <a:gd name="T113" fmla="*/ 237 h 2957"/>
                <a:gd name="T114" fmla="*/ 1880 w 4933"/>
                <a:gd name="T115" fmla="*/ 204 h 2957"/>
                <a:gd name="T116" fmla="*/ 2169 w 4933"/>
                <a:gd name="T117" fmla="*/ 0 h 295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933"/>
                <a:gd name="T178" fmla="*/ 0 h 2957"/>
                <a:gd name="T179" fmla="*/ 4933 w 4933"/>
                <a:gd name="T180" fmla="*/ 2957 h 295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933" h="2957">
                  <a:moveTo>
                    <a:pt x="0" y="2957"/>
                  </a:moveTo>
                  <a:lnTo>
                    <a:pt x="38" y="2957"/>
                  </a:lnTo>
                  <a:lnTo>
                    <a:pt x="38" y="2951"/>
                  </a:lnTo>
                  <a:lnTo>
                    <a:pt x="50" y="2951"/>
                  </a:lnTo>
                  <a:lnTo>
                    <a:pt x="50" y="2943"/>
                  </a:lnTo>
                  <a:lnTo>
                    <a:pt x="57" y="2943"/>
                  </a:lnTo>
                  <a:lnTo>
                    <a:pt x="57" y="2935"/>
                  </a:lnTo>
                  <a:lnTo>
                    <a:pt x="126" y="2935"/>
                  </a:lnTo>
                  <a:lnTo>
                    <a:pt x="126" y="2927"/>
                  </a:lnTo>
                  <a:lnTo>
                    <a:pt x="135" y="2927"/>
                  </a:lnTo>
                  <a:lnTo>
                    <a:pt x="135" y="2920"/>
                  </a:lnTo>
                  <a:lnTo>
                    <a:pt x="221" y="2920"/>
                  </a:lnTo>
                  <a:lnTo>
                    <a:pt x="221" y="2905"/>
                  </a:lnTo>
                  <a:lnTo>
                    <a:pt x="237" y="2905"/>
                  </a:lnTo>
                  <a:lnTo>
                    <a:pt x="237" y="2897"/>
                  </a:lnTo>
                  <a:lnTo>
                    <a:pt x="241" y="2897"/>
                  </a:lnTo>
                  <a:lnTo>
                    <a:pt x="241" y="2889"/>
                  </a:lnTo>
                  <a:lnTo>
                    <a:pt x="249" y="2889"/>
                  </a:lnTo>
                  <a:lnTo>
                    <a:pt x="249" y="2882"/>
                  </a:lnTo>
                  <a:lnTo>
                    <a:pt x="252" y="2882"/>
                  </a:lnTo>
                  <a:lnTo>
                    <a:pt x="252" y="2875"/>
                  </a:lnTo>
                  <a:lnTo>
                    <a:pt x="292" y="2875"/>
                  </a:lnTo>
                  <a:lnTo>
                    <a:pt x="292" y="2867"/>
                  </a:lnTo>
                  <a:lnTo>
                    <a:pt x="338" y="2867"/>
                  </a:lnTo>
                  <a:lnTo>
                    <a:pt x="338" y="2859"/>
                  </a:lnTo>
                  <a:lnTo>
                    <a:pt x="390" y="2859"/>
                  </a:lnTo>
                  <a:lnTo>
                    <a:pt x="390" y="2851"/>
                  </a:lnTo>
                  <a:lnTo>
                    <a:pt x="393" y="2851"/>
                  </a:lnTo>
                  <a:lnTo>
                    <a:pt x="393" y="2844"/>
                  </a:lnTo>
                  <a:lnTo>
                    <a:pt x="487" y="2844"/>
                  </a:lnTo>
                  <a:lnTo>
                    <a:pt x="487" y="2837"/>
                  </a:lnTo>
                  <a:lnTo>
                    <a:pt x="495" y="2837"/>
                  </a:lnTo>
                  <a:lnTo>
                    <a:pt x="495" y="2829"/>
                  </a:lnTo>
                  <a:lnTo>
                    <a:pt x="518" y="2829"/>
                  </a:lnTo>
                  <a:lnTo>
                    <a:pt x="518" y="2821"/>
                  </a:lnTo>
                  <a:lnTo>
                    <a:pt x="524" y="2821"/>
                  </a:lnTo>
                  <a:lnTo>
                    <a:pt x="524" y="2806"/>
                  </a:lnTo>
                  <a:lnTo>
                    <a:pt x="533" y="2806"/>
                  </a:lnTo>
                  <a:lnTo>
                    <a:pt x="533" y="2799"/>
                  </a:lnTo>
                  <a:lnTo>
                    <a:pt x="632" y="2799"/>
                  </a:lnTo>
                  <a:lnTo>
                    <a:pt x="632" y="2791"/>
                  </a:lnTo>
                  <a:lnTo>
                    <a:pt x="676" y="2791"/>
                  </a:lnTo>
                  <a:lnTo>
                    <a:pt x="676" y="2783"/>
                  </a:lnTo>
                  <a:lnTo>
                    <a:pt x="701" y="2783"/>
                  </a:lnTo>
                  <a:lnTo>
                    <a:pt x="701" y="2775"/>
                  </a:lnTo>
                  <a:lnTo>
                    <a:pt x="736" y="2775"/>
                  </a:lnTo>
                  <a:lnTo>
                    <a:pt x="736" y="2767"/>
                  </a:lnTo>
                  <a:lnTo>
                    <a:pt x="741" y="2767"/>
                  </a:lnTo>
                  <a:lnTo>
                    <a:pt x="741" y="2761"/>
                  </a:lnTo>
                  <a:lnTo>
                    <a:pt x="748" y="2761"/>
                  </a:lnTo>
                  <a:lnTo>
                    <a:pt x="748" y="2753"/>
                  </a:lnTo>
                  <a:lnTo>
                    <a:pt x="767" y="2753"/>
                  </a:lnTo>
                  <a:lnTo>
                    <a:pt x="767" y="2745"/>
                  </a:lnTo>
                  <a:lnTo>
                    <a:pt x="779" y="2745"/>
                  </a:lnTo>
                  <a:lnTo>
                    <a:pt x="779" y="2737"/>
                  </a:lnTo>
                  <a:lnTo>
                    <a:pt x="781" y="2737"/>
                  </a:lnTo>
                  <a:lnTo>
                    <a:pt x="781" y="2722"/>
                  </a:lnTo>
                  <a:lnTo>
                    <a:pt x="788" y="2722"/>
                  </a:lnTo>
                  <a:lnTo>
                    <a:pt x="788" y="2714"/>
                  </a:lnTo>
                  <a:lnTo>
                    <a:pt x="790" y="2714"/>
                  </a:lnTo>
                  <a:lnTo>
                    <a:pt x="790" y="2707"/>
                  </a:lnTo>
                  <a:lnTo>
                    <a:pt x="839" y="2707"/>
                  </a:lnTo>
                  <a:lnTo>
                    <a:pt x="839" y="2699"/>
                  </a:lnTo>
                  <a:lnTo>
                    <a:pt x="861" y="2699"/>
                  </a:lnTo>
                  <a:lnTo>
                    <a:pt x="861" y="2691"/>
                  </a:lnTo>
                  <a:lnTo>
                    <a:pt x="885" y="2691"/>
                  </a:lnTo>
                  <a:lnTo>
                    <a:pt x="885" y="2684"/>
                  </a:lnTo>
                  <a:lnTo>
                    <a:pt x="913" y="2684"/>
                  </a:lnTo>
                  <a:lnTo>
                    <a:pt x="913" y="2676"/>
                  </a:lnTo>
                  <a:lnTo>
                    <a:pt x="951" y="2676"/>
                  </a:lnTo>
                  <a:lnTo>
                    <a:pt x="951" y="2668"/>
                  </a:lnTo>
                  <a:lnTo>
                    <a:pt x="959" y="2668"/>
                  </a:lnTo>
                  <a:lnTo>
                    <a:pt x="959" y="2660"/>
                  </a:lnTo>
                  <a:lnTo>
                    <a:pt x="970" y="2660"/>
                  </a:lnTo>
                  <a:lnTo>
                    <a:pt x="970" y="2653"/>
                  </a:lnTo>
                  <a:lnTo>
                    <a:pt x="977" y="2653"/>
                  </a:lnTo>
                  <a:lnTo>
                    <a:pt x="977" y="2646"/>
                  </a:lnTo>
                  <a:lnTo>
                    <a:pt x="984" y="2646"/>
                  </a:lnTo>
                  <a:lnTo>
                    <a:pt x="984" y="2638"/>
                  </a:lnTo>
                  <a:lnTo>
                    <a:pt x="999" y="2638"/>
                  </a:lnTo>
                  <a:lnTo>
                    <a:pt x="999" y="2630"/>
                  </a:lnTo>
                  <a:lnTo>
                    <a:pt x="1005" y="2630"/>
                  </a:lnTo>
                  <a:lnTo>
                    <a:pt x="1005" y="2622"/>
                  </a:lnTo>
                  <a:lnTo>
                    <a:pt x="1019" y="2622"/>
                  </a:lnTo>
                  <a:lnTo>
                    <a:pt x="1019" y="2614"/>
                  </a:lnTo>
                  <a:lnTo>
                    <a:pt x="1045" y="2614"/>
                  </a:lnTo>
                  <a:lnTo>
                    <a:pt x="1045" y="2599"/>
                  </a:lnTo>
                  <a:lnTo>
                    <a:pt x="1048" y="2599"/>
                  </a:lnTo>
                  <a:lnTo>
                    <a:pt x="1048" y="2584"/>
                  </a:lnTo>
                  <a:lnTo>
                    <a:pt x="1085" y="2584"/>
                  </a:lnTo>
                  <a:lnTo>
                    <a:pt x="1085" y="2576"/>
                  </a:lnTo>
                  <a:lnTo>
                    <a:pt x="1088" y="2576"/>
                  </a:lnTo>
                  <a:lnTo>
                    <a:pt x="1088" y="2569"/>
                  </a:lnTo>
                  <a:lnTo>
                    <a:pt x="1131" y="2569"/>
                  </a:lnTo>
                  <a:lnTo>
                    <a:pt x="1131" y="2561"/>
                  </a:lnTo>
                  <a:lnTo>
                    <a:pt x="1142" y="2561"/>
                  </a:lnTo>
                  <a:lnTo>
                    <a:pt x="1142" y="2553"/>
                  </a:lnTo>
                  <a:lnTo>
                    <a:pt x="1145" y="2553"/>
                  </a:lnTo>
                  <a:lnTo>
                    <a:pt x="1145" y="2545"/>
                  </a:lnTo>
                  <a:lnTo>
                    <a:pt x="1162" y="2545"/>
                  </a:lnTo>
                  <a:lnTo>
                    <a:pt x="1162" y="2537"/>
                  </a:lnTo>
                  <a:lnTo>
                    <a:pt x="1168" y="2537"/>
                  </a:lnTo>
                  <a:lnTo>
                    <a:pt x="1168" y="2529"/>
                  </a:lnTo>
                  <a:lnTo>
                    <a:pt x="1205" y="2529"/>
                  </a:lnTo>
                  <a:lnTo>
                    <a:pt x="1205" y="2523"/>
                  </a:lnTo>
                  <a:lnTo>
                    <a:pt x="1271" y="2523"/>
                  </a:lnTo>
                  <a:lnTo>
                    <a:pt x="1271" y="2515"/>
                  </a:lnTo>
                  <a:lnTo>
                    <a:pt x="1291" y="2515"/>
                  </a:lnTo>
                  <a:lnTo>
                    <a:pt x="1291" y="2507"/>
                  </a:lnTo>
                  <a:lnTo>
                    <a:pt x="1303" y="2507"/>
                  </a:lnTo>
                  <a:lnTo>
                    <a:pt x="1303" y="2491"/>
                  </a:lnTo>
                  <a:lnTo>
                    <a:pt x="1306" y="2491"/>
                  </a:lnTo>
                  <a:lnTo>
                    <a:pt x="1306" y="2476"/>
                  </a:lnTo>
                  <a:lnTo>
                    <a:pt x="1311" y="2476"/>
                  </a:lnTo>
                  <a:lnTo>
                    <a:pt x="1311" y="2468"/>
                  </a:lnTo>
                  <a:lnTo>
                    <a:pt x="1317" y="2468"/>
                  </a:lnTo>
                  <a:lnTo>
                    <a:pt x="1317" y="2460"/>
                  </a:lnTo>
                  <a:lnTo>
                    <a:pt x="1334" y="2460"/>
                  </a:lnTo>
                  <a:lnTo>
                    <a:pt x="1334" y="2453"/>
                  </a:lnTo>
                  <a:lnTo>
                    <a:pt x="1337" y="2453"/>
                  </a:lnTo>
                  <a:lnTo>
                    <a:pt x="1337" y="2446"/>
                  </a:lnTo>
                  <a:lnTo>
                    <a:pt x="1351" y="2446"/>
                  </a:lnTo>
                  <a:lnTo>
                    <a:pt x="1351" y="2438"/>
                  </a:lnTo>
                  <a:lnTo>
                    <a:pt x="1353" y="2438"/>
                  </a:lnTo>
                  <a:lnTo>
                    <a:pt x="1353" y="2430"/>
                  </a:lnTo>
                  <a:lnTo>
                    <a:pt x="1377" y="2430"/>
                  </a:lnTo>
                  <a:lnTo>
                    <a:pt x="1377" y="2422"/>
                  </a:lnTo>
                  <a:lnTo>
                    <a:pt x="1386" y="2422"/>
                  </a:lnTo>
                  <a:lnTo>
                    <a:pt x="1386" y="2414"/>
                  </a:lnTo>
                  <a:lnTo>
                    <a:pt x="1471" y="2414"/>
                  </a:lnTo>
                  <a:lnTo>
                    <a:pt x="1471" y="2407"/>
                  </a:lnTo>
                  <a:lnTo>
                    <a:pt x="1486" y="2407"/>
                  </a:lnTo>
                  <a:lnTo>
                    <a:pt x="1486" y="2399"/>
                  </a:lnTo>
                  <a:lnTo>
                    <a:pt x="1509" y="2399"/>
                  </a:lnTo>
                  <a:lnTo>
                    <a:pt x="1509" y="2392"/>
                  </a:lnTo>
                  <a:lnTo>
                    <a:pt x="1526" y="2392"/>
                  </a:lnTo>
                  <a:lnTo>
                    <a:pt x="1526" y="2384"/>
                  </a:lnTo>
                  <a:lnTo>
                    <a:pt x="1528" y="2384"/>
                  </a:lnTo>
                  <a:lnTo>
                    <a:pt x="1528" y="2376"/>
                  </a:lnTo>
                  <a:lnTo>
                    <a:pt x="1531" y="2376"/>
                  </a:lnTo>
                  <a:lnTo>
                    <a:pt x="1531" y="2369"/>
                  </a:lnTo>
                  <a:lnTo>
                    <a:pt x="1552" y="2369"/>
                  </a:lnTo>
                  <a:lnTo>
                    <a:pt x="1552" y="2361"/>
                  </a:lnTo>
                  <a:lnTo>
                    <a:pt x="1559" y="2361"/>
                  </a:lnTo>
                  <a:lnTo>
                    <a:pt x="1559" y="2353"/>
                  </a:lnTo>
                  <a:lnTo>
                    <a:pt x="1563" y="2353"/>
                  </a:lnTo>
                  <a:lnTo>
                    <a:pt x="1563" y="2345"/>
                  </a:lnTo>
                  <a:lnTo>
                    <a:pt x="1566" y="2345"/>
                  </a:lnTo>
                  <a:lnTo>
                    <a:pt x="1566" y="2337"/>
                  </a:lnTo>
                  <a:lnTo>
                    <a:pt x="1571" y="2337"/>
                  </a:lnTo>
                  <a:lnTo>
                    <a:pt x="1571" y="2323"/>
                  </a:lnTo>
                  <a:lnTo>
                    <a:pt x="1580" y="2323"/>
                  </a:lnTo>
                  <a:lnTo>
                    <a:pt x="1580" y="2315"/>
                  </a:lnTo>
                  <a:lnTo>
                    <a:pt x="1585" y="2315"/>
                  </a:lnTo>
                  <a:lnTo>
                    <a:pt x="1585" y="2307"/>
                  </a:lnTo>
                  <a:lnTo>
                    <a:pt x="1592" y="2307"/>
                  </a:lnTo>
                  <a:lnTo>
                    <a:pt x="1592" y="2291"/>
                  </a:lnTo>
                  <a:lnTo>
                    <a:pt x="1606" y="2291"/>
                  </a:lnTo>
                  <a:lnTo>
                    <a:pt x="1606" y="2284"/>
                  </a:lnTo>
                  <a:lnTo>
                    <a:pt x="1632" y="2284"/>
                  </a:lnTo>
                  <a:lnTo>
                    <a:pt x="1632" y="2276"/>
                  </a:lnTo>
                  <a:lnTo>
                    <a:pt x="1634" y="2276"/>
                  </a:lnTo>
                  <a:lnTo>
                    <a:pt x="1634" y="2268"/>
                  </a:lnTo>
                  <a:lnTo>
                    <a:pt x="1663" y="2268"/>
                  </a:lnTo>
                  <a:lnTo>
                    <a:pt x="1663" y="2260"/>
                  </a:lnTo>
                  <a:lnTo>
                    <a:pt x="1748" y="2260"/>
                  </a:lnTo>
                  <a:lnTo>
                    <a:pt x="1748" y="2253"/>
                  </a:lnTo>
                  <a:lnTo>
                    <a:pt x="1786" y="2253"/>
                  </a:lnTo>
                  <a:lnTo>
                    <a:pt x="1786" y="2246"/>
                  </a:lnTo>
                  <a:lnTo>
                    <a:pt x="1788" y="2246"/>
                  </a:lnTo>
                  <a:lnTo>
                    <a:pt x="1788" y="2238"/>
                  </a:lnTo>
                  <a:lnTo>
                    <a:pt x="1791" y="2238"/>
                  </a:lnTo>
                  <a:lnTo>
                    <a:pt x="1791" y="2222"/>
                  </a:lnTo>
                  <a:lnTo>
                    <a:pt x="1807" y="2222"/>
                  </a:lnTo>
                  <a:lnTo>
                    <a:pt x="1807" y="2214"/>
                  </a:lnTo>
                  <a:lnTo>
                    <a:pt x="1809" y="2214"/>
                  </a:lnTo>
                  <a:lnTo>
                    <a:pt x="1809" y="2207"/>
                  </a:lnTo>
                  <a:lnTo>
                    <a:pt x="1814" y="2207"/>
                  </a:lnTo>
                  <a:lnTo>
                    <a:pt x="1814" y="2199"/>
                  </a:lnTo>
                  <a:lnTo>
                    <a:pt x="1821" y="2199"/>
                  </a:lnTo>
                  <a:lnTo>
                    <a:pt x="1821" y="2183"/>
                  </a:lnTo>
                  <a:lnTo>
                    <a:pt x="1823" y="2183"/>
                  </a:lnTo>
                  <a:lnTo>
                    <a:pt x="1823" y="2176"/>
                  </a:lnTo>
                  <a:lnTo>
                    <a:pt x="1829" y="2176"/>
                  </a:lnTo>
                  <a:lnTo>
                    <a:pt x="1829" y="2161"/>
                  </a:lnTo>
                  <a:lnTo>
                    <a:pt x="1831" y="2161"/>
                  </a:lnTo>
                  <a:lnTo>
                    <a:pt x="1831" y="2153"/>
                  </a:lnTo>
                  <a:lnTo>
                    <a:pt x="1880" y="2153"/>
                  </a:lnTo>
                  <a:lnTo>
                    <a:pt x="1880" y="2145"/>
                  </a:lnTo>
                  <a:lnTo>
                    <a:pt x="1886" y="2145"/>
                  </a:lnTo>
                  <a:lnTo>
                    <a:pt x="1886" y="2137"/>
                  </a:lnTo>
                  <a:lnTo>
                    <a:pt x="1892" y="2137"/>
                  </a:lnTo>
                  <a:lnTo>
                    <a:pt x="1892" y="2129"/>
                  </a:lnTo>
                  <a:lnTo>
                    <a:pt x="1897" y="2129"/>
                  </a:lnTo>
                  <a:lnTo>
                    <a:pt x="1897" y="2122"/>
                  </a:lnTo>
                  <a:lnTo>
                    <a:pt x="1906" y="2122"/>
                  </a:lnTo>
                  <a:lnTo>
                    <a:pt x="1906" y="2114"/>
                  </a:lnTo>
                  <a:lnTo>
                    <a:pt x="1930" y="2114"/>
                  </a:lnTo>
                  <a:lnTo>
                    <a:pt x="1930" y="2106"/>
                  </a:lnTo>
                  <a:lnTo>
                    <a:pt x="1937" y="2106"/>
                  </a:lnTo>
                  <a:lnTo>
                    <a:pt x="1937" y="2089"/>
                  </a:lnTo>
                  <a:lnTo>
                    <a:pt x="1963" y="2089"/>
                  </a:lnTo>
                  <a:lnTo>
                    <a:pt x="1963" y="2081"/>
                  </a:lnTo>
                  <a:lnTo>
                    <a:pt x="1989" y="2081"/>
                  </a:lnTo>
                  <a:lnTo>
                    <a:pt x="1989" y="2074"/>
                  </a:lnTo>
                  <a:lnTo>
                    <a:pt x="2015" y="2074"/>
                  </a:lnTo>
                  <a:lnTo>
                    <a:pt x="2015" y="2066"/>
                  </a:lnTo>
                  <a:lnTo>
                    <a:pt x="2046" y="2066"/>
                  </a:lnTo>
                  <a:lnTo>
                    <a:pt x="2046" y="2057"/>
                  </a:lnTo>
                  <a:lnTo>
                    <a:pt x="2069" y="2057"/>
                  </a:lnTo>
                  <a:lnTo>
                    <a:pt x="2069" y="2049"/>
                  </a:lnTo>
                  <a:lnTo>
                    <a:pt x="2084" y="2049"/>
                  </a:lnTo>
                  <a:lnTo>
                    <a:pt x="2084" y="2032"/>
                  </a:lnTo>
                  <a:lnTo>
                    <a:pt x="2086" y="2032"/>
                  </a:lnTo>
                  <a:lnTo>
                    <a:pt x="2086" y="2016"/>
                  </a:lnTo>
                  <a:lnTo>
                    <a:pt x="2089" y="2016"/>
                  </a:lnTo>
                  <a:lnTo>
                    <a:pt x="2089" y="2007"/>
                  </a:lnTo>
                  <a:lnTo>
                    <a:pt x="2093" y="2007"/>
                  </a:lnTo>
                  <a:lnTo>
                    <a:pt x="2093" y="1998"/>
                  </a:lnTo>
                  <a:lnTo>
                    <a:pt x="2110" y="1998"/>
                  </a:lnTo>
                  <a:lnTo>
                    <a:pt x="2110" y="1981"/>
                  </a:lnTo>
                  <a:lnTo>
                    <a:pt x="2129" y="1981"/>
                  </a:lnTo>
                  <a:lnTo>
                    <a:pt x="2129" y="1972"/>
                  </a:lnTo>
                  <a:lnTo>
                    <a:pt x="2132" y="1972"/>
                  </a:lnTo>
                  <a:lnTo>
                    <a:pt x="2132" y="1963"/>
                  </a:lnTo>
                  <a:lnTo>
                    <a:pt x="2157" y="1963"/>
                  </a:lnTo>
                  <a:lnTo>
                    <a:pt x="2157" y="1954"/>
                  </a:lnTo>
                  <a:lnTo>
                    <a:pt x="2224" y="1954"/>
                  </a:lnTo>
                  <a:lnTo>
                    <a:pt x="2224" y="1945"/>
                  </a:lnTo>
                  <a:lnTo>
                    <a:pt x="2230" y="1945"/>
                  </a:lnTo>
                  <a:lnTo>
                    <a:pt x="2230" y="1935"/>
                  </a:lnTo>
                  <a:lnTo>
                    <a:pt x="2306" y="1935"/>
                  </a:lnTo>
                  <a:lnTo>
                    <a:pt x="2306" y="1926"/>
                  </a:lnTo>
                  <a:lnTo>
                    <a:pt x="2309" y="1926"/>
                  </a:lnTo>
                  <a:lnTo>
                    <a:pt x="2309" y="1916"/>
                  </a:lnTo>
                  <a:lnTo>
                    <a:pt x="2315" y="1916"/>
                  </a:lnTo>
                  <a:lnTo>
                    <a:pt x="2315" y="1907"/>
                  </a:lnTo>
                  <a:lnTo>
                    <a:pt x="2347" y="1907"/>
                  </a:lnTo>
                  <a:lnTo>
                    <a:pt x="2347" y="1897"/>
                  </a:lnTo>
                  <a:lnTo>
                    <a:pt x="2353" y="1897"/>
                  </a:lnTo>
                  <a:lnTo>
                    <a:pt x="2353" y="1888"/>
                  </a:lnTo>
                  <a:lnTo>
                    <a:pt x="2361" y="1888"/>
                  </a:lnTo>
                  <a:lnTo>
                    <a:pt x="2361" y="1878"/>
                  </a:lnTo>
                  <a:lnTo>
                    <a:pt x="2375" y="1878"/>
                  </a:lnTo>
                  <a:lnTo>
                    <a:pt x="2375" y="1869"/>
                  </a:lnTo>
                  <a:lnTo>
                    <a:pt x="2384" y="1869"/>
                  </a:lnTo>
                  <a:lnTo>
                    <a:pt x="2384" y="1859"/>
                  </a:lnTo>
                  <a:lnTo>
                    <a:pt x="2387" y="1859"/>
                  </a:lnTo>
                  <a:lnTo>
                    <a:pt x="2387" y="1849"/>
                  </a:lnTo>
                  <a:lnTo>
                    <a:pt x="2389" y="1849"/>
                  </a:lnTo>
                  <a:lnTo>
                    <a:pt x="2389" y="1839"/>
                  </a:lnTo>
                  <a:lnTo>
                    <a:pt x="2422" y="1839"/>
                  </a:lnTo>
                  <a:lnTo>
                    <a:pt x="2422" y="1830"/>
                  </a:lnTo>
                  <a:lnTo>
                    <a:pt x="2424" y="1830"/>
                  </a:lnTo>
                  <a:lnTo>
                    <a:pt x="2424" y="1820"/>
                  </a:lnTo>
                  <a:lnTo>
                    <a:pt x="2427" y="1820"/>
                  </a:lnTo>
                  <a:lnTo>
                    <a:pt x="2427" y="1810"/>
                  </a:lnTo>
                  <a:lnTo>
                    <a:pt x="2493" y="1810"/>
                  </a:lnTo>
                  <a:lnTo>
                    <a:pt x="2493" y="1800"/>
                  </a:lnTo>
                  <a:lnTo>
                    <a:pt x="2519" y="1800"/>
                  </a:lnTo>
                  <a:lnTo>
                    <a:pt x="2519" y="1790"/>
                  </a:lnTo>
                  <a:lnTo>
                    <a:pt x="2559" y="1790"/>
                  </a:lnTo>
                  <a:lnTo>
                    <a:pt x="2559" y="1770"/>
                  </a:lnTo>
                  <a:lnTo>
                    <a:pt x="2581" y="1770"/>
                  </a:lnTo>
                  <a:lnTo>
                    <a:pt x="2581" y="1760"/>
                  </a:lnTo>
                  <a:lnTo>
                    <a:pt x="2607" y="1760"/>
                  </a:lnTo>
                  <a:lnTo>
                    <a:pt x="2607" y="1738"/>
                  </a:lnTo>
                  <a:lnTo>
                    <a:pt x="2613" y="1738"/>
                  </a:lnTo>
                  <a:lnTo>
                    <a:pt x="2613" y="1728"/>
                  </a:lnTo>
                  <a:lnTo>
                    <a:pt x="2616" y="1728"/>
                  </a:lnTo>
                  <a:lnTo>
                    <a:pt x="2616" y="1717"/>
                  </a:lnTo>
                  <a:lnTo>
                    <a:pt x="2621" y="1717"/>
                  </a:lnTo>
                  <a:lnTo>
                    <a:pt x="2621" y="1707"/>
                  </a:lnTo>
                  <a:lnTo>
                    <a:pt x="2625" y="1707"/>
                  </a:lnTo>
                  <a:lnTo>
                    <a:pt x="2625" y="1675"/>
                  </a:lnTo>
                  <a:lnTo>
                    <a:pt x="2639" y="1675"/>
                  </a:lnTo>
                  <a:lnTo>
                    <a:pt x="2639" y="1654"/>
                  </a:lnTo>
                  <a:lnTo>
                    <a:pt x="2670" y="1654"/>
                  </a:lnTo>
                  <a:lnTo>
                    <a:pt x="2670" y="1642"/>
                  </a:lnTo>
                  <a:lnTo>
                    <a:pt x="2693" y="1642"/>
                  </a:lnTo>
                  <a:lnTo>
                    <a:pt x="2693" y="1632"/>
                  </a:lnTo>
                  <a:lnTo>
                    <a:pt x="2708" y="1632"/>
                  </a:lnTo>
                  <a:lnTo>
                    <a:pt x="2708" y="1621"/>
                  </a:lnTo>
                  <a:lnTo>
                    <a:pt x="2748" y="1621"/>
                  </a:lnTo>
                  <a:lnTo>
                    <a:pt x="2748" y="1610"/>
                  </a:lnTo>
                  <a:lnTo>
                    <a:pt x="2805" y="1610"/>
                  </a:lnTo>
                  <a:lnTo>
                    <a:pt x="2805" y="1599"/>
                  </a:lnTo>
                  <a:lnTo>
                    <a:pt x="2828" y="1599"/>
                  </a:lnTo>
                  <a:lnTo>
                    <a:pt x="2828" y="1587"/>
                  </a:lnTo>
                  <a:lnTo>
                    <a:pt x="2831" y="1587"/>
                  </a:lnTo>
                  <a:lnTo>
                    <a:pt x="2831" y="1575"/>
                  </a:lnTo>
                  <a:lnTo>
                    <a:pt x="2836" y="1575"/>
                  </a:lnTo>
                  <a:lnTo>
                    <a:pt x="2836" y="1564"/>
                  </a:lnTo>
                  <a:lnTo>
                    <a:pt x="2842" y="1564"/>
                  </a:lnTo>
                  <a:lnTo>
                    <a:pt x="2842" y="1552"/>
                  </a:lnTo>
                  <a:lnTo>
                    <a:pt x="2850" y="1552"/>
                  </a:lnTo>
                  <a:lnTo>
                    <a:pt x="2850" y="1541"/>
                  </a:lnTo>
                  <a:lnTo>
                    <a:pt x="2857" y="1541"/>
                  </a:lnTo>
                  <a:lnTo>
                    <a:pt x="2857" y="1530"/>
                  </a:lnTo>
                  <a:lnTo>
                    <a:pt x="2864" y="1530"/>
                  </a:lnTo>
                  <a:lnTo>
                    <a:pt x="2864" y="1506"/>
                  </a:lnTo>
                  <a:lnTo>
                    <a:pt x="2871" y="1506"/>
                  </a:lnTo>
                  <a:lnTo>
                    <a:pt x="2871" y="1494"/>
                  </a:lnTo>
                  <a:lnTo>
                    <a:pt x="2873" y="1494"/>
                  </a:lnTo>
                  <a:lnTo>
                    <a:pt x="2873" y="1483"/>
                  </a:lnTo>
                  <a:lnTo>
                    <a:pt x="2881" y="1483"/>
                  </a:lnTo>
                  <a:lnTo>
                    <a:pt x="2881" y="1470"/>
                  </a:lnTo>
                  <a:lnTo>
                    <a:pt x="2890" y="1470"/>
                  </a:lnTo>
                  <a:lnTo>
                    <a:pt x="2890" y="1458"/>
                  </a:lnTo>
                  <a:lnTo>
                    <a:pt x="2930" y="1458"/>
                  </a:lnTo>
                  <a:lnTo>
                    <a:pt x="2930" y="1446"/>
                  </a:lnTo>
                  <a:lnTo>
                    <a:pt x="2936" y="1446"/>
                  </a:lnTo>
                  <a:lnTo>
                    <a:pt x="2936" y="1434"/>
                  </a:lnTo>
                  <a:lnTo>
                    <a:pt x="2945" y="1434"/>
                  </a:lnTo>
                  <a:lnTo>
                    <a:pt x="2945" y="1421"/>
                  </a:lnTo>
                  <a:lnTo>
                    <a:pt x="2959" y="1421"/>
                  </a:lnTo>
                  <a:lnTo>
                    <a:pt x="2959" y="1409"/>
                  </a:lnTo>
                  <a:lnTo>
                    <a:pt x="3008" y="1409"/>
                  </a:lnTo>
                  <a:lnTo>
                    <a:pt x="3008" y="1396"/>
                  </a:lnTo>
                  <a:lnTo>
                    <a:pt x="3065" y="1396"/>
                  </a:lnTo>
                  <a:lnTo>
                    <a:pt x="3065" y="1370"/>
                  </a:lnTo>
                  <a:lnTo>
                    <a:pt x="3094" y="1370"/>
                  </a:lnTo>
                  <a:lnTo>
                    <a:pt x="3094" y="1356"/>
                  </a:lnTo>
                  <a:lnTo>
                    <a:pt x="3108" y="1356"/>
                  </a:lnTo>
                  <a:lnTo>
                    <a:pt x="3108" y="1331"/>
                  </a:lnTo>
                  <a:lnTo>
                    <a:pt x="3129" y="1331"/>
                  </a:lnTo>
                  <a:lnTo>
                    <a:pt x="3129" y="1291"/>
                  </a:lnTo>
                  <a:lnTo>
                    <a:pt x="3131" y="1291"/>
                  </a:lnTo>
                  <a:lnTo>
                    <a:pt x="3131" y="1276"/>
                  </a:lnTo>
                  <a:lnTo>
                    <a:pt x="3145" y="1276"/>
                  </a:lnTo>
                  <a:lnTo>
                    <a:pt x="3145" y="1263"/>
                  </a:lnTo>
                  <a:lnTo>
                    <a:pt x="3148" y="1263"/>
                  </a:lnTo>
                  <a:lnTo>
                    <a:pt x="3148" y="1248"/>
                  </a:lnTo>
                  <a:lnTo>
                    <a:pt x="3157" y="1248"/>
                  </a:lnTo>
                  <a:lnTo>
                    <a:pt x="3157" y="1235"/>
                  </a:lnTo>
                  <a:lnTo>
                    <a:pt x="3169" y="1235"/>
                  </a:lnTo>
                  <a:lnTo>
                    <a:pt x="3169" y="1220"/>
                  </a:lnTo>
                  <a:lnTo>
                    <a:pt x="3219" y="1220"/>
                  </a:lnTo>
                  <a:lnTo>
                    <a:pt x="3219" y="1206"/>
                  </a:lnTo>
                  <a:lnTo>
                    <a:pt x="3228" y="1206"/>
                  </a:lnTo>
                  <a:lnTo>
                    <a:pt x="3228" y="1192"/>
                  </a:lnTo>
                  <a:lnTo>
                    <a:pt x="3268" y="1192"/>
                  </a:lnTo>
                  <a:lnTo>
                    <a:pt x="3268" y="1178"/>
                  </a:lnTo>
                  <a:lnTo>
                    <a:pt x="3274" y="1178"/>
                  </a:lnTo>
                  <a:lnTo>
                    <a:pt x="3274" y="1163"/>
                  </a:lnTo>
                  <a:lnTo>
                    <a:pt x="3314" y="1163"/>
                  </a:lnTo>
                  <a:lnTo>
                    <a:pt x="3314" y="1149"/>
                  </a:lnTo>
                  <a:lnTo>
                    <a:pt x="3351" y="1149"/>
                  </a:lnTo>
                  <a:lnTo>
                    <a:pt x="3351" y="1133"/>
                  </a:lnTo>
                  <a:lnTo>
                    <a:pt x="3371" y="1133"/>
                  </a:lnTo>
                  <a:lnTo>
                    <a:pt x="3371" y="1118"/>
                  </a:lnTo>
                  <a:lnTo>
                    <a:pt x="3403" y="1118"/>
                  </a:lnTo>
                  <a:lnTo>
                    <a:pt x="3403" y="1103"/>
                  </a:lnTo>
                  <a:lnTo>
                    <a:pt x="3408" y="1103"/>
                  </a:lnTo>
                  <a:lnTo>
                    <a:pt x="3408" y="1087"/>
                  </a:lnTo>
                  <a:lnTo>
                    <a:pt x="3417" y="1087"/>
                  </a:lnTo>
                  <a:lnTo>
                    <a:pt x="3417" y="1073"/>
                  </a:lnTo>
                  <a:lnTo>
                    <a:pt x="3437" y="1073"/>
                  </a:lnTo>
                  <a:lnTo>
                    <a:pt x="3437" y="1057"/>
                  </a:lnTo>
                  <a:lnTo>
                    <a:pt x="3488" y="1057"/>
                  </a:lnTo>
                  <a:lnTo>
                    <a:pt x="3488" y="1040"/>
                  </a:lnTo>
                  <a:lnTo>
                    <a:pt x="3494" y="1040"/>
                  </a:lnTo>
                  <a:lnTo>
                    <a:pt x="3494" y="1025"/>
                  </a:lnTo>
                  <a:lnTo>
                    <a:pt x="3517" y="1025"/>
                  </a:lnTo>
                  <a:lnTo>
                    <a:pt x="3517" y="1008"/>
                  </a:lnTo>
                  <a:lnTo>
                    <a:pt x="3632" y="1008"/>
                  </a:lnTo>
                  <a:lnTo>
                    <a:pt x="3632" y="990"/>
                  </a:lnTo>
                  <a:lnTo>
                    <a:pt x="3649" y="990"/>
                  </a:lnTo>
                  <a:lnTo>
                    <a:pt x="3649" y="972"/>
                  </a:lnTo>
                  <a:lnTo>
                    <a:pt x="3652" y="972"/>
                  </a:lnTo>
                  <a:lnTo>
                    <a:pt x="3652" y="955"/>
                  </a:lnTo>
                  <a:lnTo>
                    <a:pt x="3671" y="955"/>
                  </a:lnTo>
                  <a:lnTo>
                    <a:pt x="3671" y="937"/>
                  </a:lnTo>
                  <a:lnTo>
                    <a:pt x="3675" y="937"/>
                  </a:lnTo>
                  <a:lnTo>
                    <a:pt x="3675" y="920"/>
                  </a:lnTo>
                  <a:lnTo>
                    <a:pt x="3680" y="920"/>
                  </a:lnTo>
                  <a:lnTo>
                    <a:pt x="3680" y="901"/>
                  </a:lnTo>
                  <a:lnTo>
                    <a:pt x="3687" y="901"/>
                  </a:lnTo>
                  <a:lnTo>
                    <a:pt x="3687" y="883"/>
                  </a:lnTo>
                  <a:lnTo>
                    <a:pt x="3694" y="883"/>
                  </a:lnTo>
                  <a:lnTo>
                    <a:pt x="3694" y="865"/>
                  </a:lnTo>
                  <a:lnTo>
                    <a:pt x="3729" y="865"/>
                  </a:lnTo>
                  <a:lnTo>
                    <a:pt x="3729" y="846"/>
                  </a:lnTo>
                  <a:lnTo>
                    <a:pt x="3749" y="846"/>
                  </a:lnTo>
                  <a:lnTo>
                    <a:pt x="3749" y="826"/>
                  </a:lnTo>
                  <a:lnTo>
                    <a:pt x="3772" y="826"/>
                  </a:lnTo>
                  <a:lnTo>
                    <a:pt x="3772" y="807"/>
                  </a:lnTo>
                  <a:lnTo>
                    <a:pt x="3798" y="807"/>
                  </a:lnTo>
                  <a:lnTo>
                    <a:pt x="3798" y="787"/>
                  </a:lnTo>
                  <a:lnTo>
                    <a:pt x="3869" y="787"/>
                  </a:lnTo>
                  <a:lnTo>
                    <a:pt x="3869" y="765"/>
                  </a:lnTo>
                  <a:lnTo>
                    <a:pt x="3872" y="765"/>
                  </a:lnTo>
                  <a:lnTo>
                    <a:pt x="3872" y="744"/>
                  </a:lnTo>
                  <a:lnTo>
                    <a:pt x="3923" y="744"/>
                  </a:lnTo>
                  <a:lnTo>
                    <a:pt x="3923" y="721"/>
                  </a:lnTo>
                  <a:lnTo>
                    <a:pt x="3947" y="721"/>
                  </a:lnTo>
                  <a:lnTo>
                    <a:pt x="3947" y="696"/>
                  </a:lnTo>
                  <a:lnTo>
                    <a:pt x="3973" y="696"/>
                  </a:lnTo>
                  <a:lnTo>
                    <a:pt x="3973" y="670"/>
                  </a:lnTo>
                  <a:lnTo>
                    <a:pt x="3987" y="670"/>
                  </a:lnTo>
                  <a:lnTo>
                    <a:pt x="3987" y="645"/>
                  </a:lnTo>
                  <a:lnTo>
                    <a:pt x="4112" y="645"/>
                  </a:lnTo>
                  <a:lnTo>
                    <a:pt x="4112" y="614"/>
                  </a:lnTo>
                  <a:lnTo>
                    <a:pt x="4146" y="614"/>
                  </a:lnTo>
                  <a:lnTo>
                    <a:pt x="4146" y="579"/>
                  </a:lnTo>
                  <a:lnTo>
                    <a:pt x="4276" y="579"/>
                  </a:lnTo>
                  <a:lnTo>
                    <a:pt x="4276" y="533"/>
                  </a:lnTo>
                  <a:lnTo>
                    <a:pt x="4487" y="533"/>
                  </a:lnTo>
                  <a:lnTo>
                    <a:pt x="4487" y="436"/>
                  </a:lnTo>
                  <a:lnTo>
                    <a:pt x="4747" y="436"/>
                  </a:lnTo>
                  <a:lnTo>
                    <a:pt x="4747" y="0"/>
                  </a:lnTo>
                  <a:lnTo>
                    <a:pt x="4933" y="0"/>
                  </a:lnTo>
                </a:path>
              </a:pathLst>
            </a:custGeom>
            <a:noFill/>
            <a:ln w="39751">
              <a:solidFill>
                <a:srgbClr val="66FFCC"/>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94218" name="Rectangle 30"/>
            <p:cNvSpPr>
              <a:spLocks noChangeArrowheads="1"/>
            </p:cNvSpPr>
            <p:nvPr/>
          </p:nvSpPr>
          <p:spPr bwMode="auto">
            <a:xfrm rot="-5400000">
              <a:off x="-213" y="2309"/>
              <a:ext cx="946"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n-US" sz="1400" b="1">
                  <a:solidFill>
                    <a:srgbClr val="000000"/>
                  </a:solidFill>
                  <a:latin typeface="Arial" charset="0"/>
                </a:rPr>
                <a:t>Patients (%)</a:t>
              </a:r>
            </a:p>
          </p:txBody>
        </p:sp>
        <p:sp>
          <p:nvSpPr>
            <p:cNvPr id="27659" name="Freeform 31"/>
            <p:cNvSpPr>
              <a:spLocks/>
            </p:cNvSpPr>
            <p:nvPr/>
          </p:nvSpPr>
          <p:spPr bwMode="auto">
            <a:xfrm>
              <a:off x="675" y="1900"/>
              <a:ext cx="3915" cy="1669"/>
            </a:xfrm>
            <a:custGeom>
              <a:avLst/>
              <a:gdLst>
                <a:gd name="T0" fmla="*/ 78 w 4808"/>
                <a:gd name="T1" fmla="*/ 2152 h 2166"/>
                <a:gd name="T2" fmla="*/ 183 w 4808"/>
                <a:gd name="T3" fmla="*/ 2129 h 2166"/>
                <a:gd name="T4" fmla="*/ 241 w 4808"/>
                <a:gd name="T5" fmla="*/ 2108 h 2166"/>
                <a:gd name="T6" fmla="*/ 344 w 4808"/>
                <a:gd name="T7" fmla="*/ 2086 h 2166"/>
                <a:gd name="T8" fmla="*/ 376 w 4808"/>
                <a:gd name="T9" fmla="*/ 2064 h 2166"/>
                <a:gd name="T10" fmla="*/ 447 w 4808"/>
                <a:gd name="T11" fmla="*/ 2033 h 2166"/>
                <a:gd name="T12" fmla="*/ 521 w 4808"/>
                <a:gd name="T13" fmla="*/ 2012 h 2166"/>
                <a:gd name="T14" fmla="*/ 549 w 4808"/>
                <a:gd name="T15" fmla="*/ 1990 h 2166"/>
                <a:gd name="T16" fmla="*/ 682 w 4808"/>
                <a:gd name="T17" fmla="*/ 1967 h 2166"/>
                <a:gd name="T18" fmla="*/ 755 w 4808"/>
                <a:gd name="T19" fmla="*/ 1945 h 2166"/>
                <a:gd name="T20" fmla="*/ 785 w 4808"/>
                <a:gd name="T21" fmla="*/ 1923 h 2166"/>
                <a:gd name="T22" fmla="*/ 847 w 4808"/>
                <a:gd name="T23" fmla="*/ 1900 h 2166"/>
                <a:gd name="T24" fmla="*/ 922 w 4808"/>
                <a:gd name="T25" fmla="*/ 1878 h 2166"/>
                <a:gd name="T26" fmla="*/ 944 w 4808"/>
                <a:gd name="T27" fmla="*/ 1856 h 2166"/>
                <a:gd name="T28" fmla="*/ 1034 w 4808"/>
                <a:gd name="T29" fmla="*/ 1833 h 2166"/>
                <a:gd name="T30" fmla="*/ 1085 w 4808"/>
                <a:gd name="T31" fmla="*/ 1804 h 2166"/>
                <a:gd name="T32" fmla="*/ 1140 w 4808"/>
                <a:gd name="T33" fmla="*/ 1782 h 2166"/>
                <a:gd name="T34" fmla="*/ 1245 w 4808"/>
                <a:gd name="T35" fmla="*/ 1760 h 2166"/>
                <a:gd name="T36" fmla="*/ 1296 w 4808"/>
                <a:gd name="T37" fmla="*/ 1729 h 2166"/>
                <a:gd name="T38" fmla="*/ 1331 w 4808"/>
                <a:gd name="T39" fmla="*/ 1700 h 2166"/>
                <a:gd name="T40" fmla="*/ 1394 w 4808"/>
                <a:gd name="T41" fmla="*/ 1670 h 2166"/>
                <a:gd name="T42" fmla="*/ 1483 w 4808"/>
                <a:gd name="T43" fmla="*/ 1648 h 2166"/>
                <a:gd name="T44" fmla="*/ 1540 w 4808"/>
                <a:gd name="T45" fmla="*/ 1626 h 2166"/>
                <a:gd name="T46" fmla="*/ 1571 w 4808"/>
                <a:gd name="T47" fmla="*/ 1603 h 2166"/>
                <a:gd name="T48" fmla="*/ 1649 w 4808"/>
                <a:gd name="T49" fmla="*/ 1581 h 2166"/>
                <a:gd name="T50" fmla="*/ 1691 w 4808"/>
                <a:gd name="T51" fmla="*/ 1559 h 2166"/>
                <a:gd name="T52" fmla="*/ 1803 w 4808"/>
                <a:gd name="T53" fmla="*/ 1536 h 2166"/>
                <a:gd name="T54" fmla="*/ 1821 w 4808"/>
                <a:gd name="T55" fmla="*/ 1506 h 2166"/>
                <a:gd name="T56" fmla="*/ 1835 w 4808"/>
                <a:gd name="T57" fmla="*/ 1476 h 2166"/>
                <a:gd name="T58" fmla="*/ 1866 w 4808"/>
                <a:gd name="T59" fmla="*/ 1454 h 2166"/>
                <a:gd name="T60" fmla="*/ 1906 w 4808"/>
                <a:gd name="T61" fmla="*/ 1430 h 2166"/>
                <a:gd name="T62" fmla="*/ 1946 w 4808"/>
                <a:gd name="T63" fmla="*/ 1408 h 2166"/>
                <a:gd name="T64" fmla="*/ 2006 w 4808"/>
                <a:gd name="T65" fmla="*/ 1384 h 2166"/>
                <a:gd name="T66" fmla="*/ 2055 w 4808"/>
                <a:gd name="T67" fmla="*/ 1361 h 2166"/>
                <a:gd name="T68" fmla="*/ 2089 w 4808"/>
                <a:gd name="T69" fmla="*/ 1336 h 2166"/>
                <a:gd name="T70" fmla="*/ 2129 w 4808"/>
                <a:gd name="T71" fmla="*/ 1309 h 2166"/>
                <a:gd name="T72" fmla="*/ 2157 w 4808"/>
                <a:gd name="T73" fmla="*/ 1284 h 2166"/>
                <a:gd name="T74" fmla="*/ 2258 w 4808"/>
                <a:gd name="T75" fmla="*/ 1257 h 2166"/>
                <a:gd name="T76" fmla="*/ 2321 w 4808"/>
                <a:gd name="T77" fmla="*/ 1229 h 2166"/>
                <a:gd name="T78" fmla="*/ 2372 w 4808"/>
                <a:gd name="T79" fmla="*/ 1201 h 2166"/>
                <a:gd name="T80" fmla="*/ 2470 w 4808"/>
                <a:gd name="T81" fmla="*/ 1172 h 2166"/>
                <a:gd name="T82" fmla="*/ 2510 w 4808"/>
                <a:gd name="T83" fmla="*/ 1143 h 2166"/>
                <a:gd name="T84" fmla="*/ 2590 w 4808"/>
                <a:gd name="T85" fmla="*/ 1113 h 2166"/>
                <a:gd name="T86" fmla="*/ 2647 w 4808"/>
                <a:gd name="T87" fmla="*/ 1082 h 2166"/>
                <a:gd name="T88" fmla="*/ 2727 w 4808"/>
                <a:gd name="T89" fmla="*/ 1049 h 2166"/>
                <a:gd name="T90" fmla="*/ 2807 w 4808"/>
                <a:gd name="T91" fmla="*/ 1003 h 2166"/>
                <a:gd name="T92" fmla="*/ 2867 w 4808"/>
                <a:gd name="T93" fmla="*/ 969 h 2166"/>
                <a:gd name="T94" fmla="*/ 2916 w 4808"/>
                <a:gd name="T95" fmla="*/ 932 h 2166"/>
                <a:gd name="T96" fmla="*/ 3065 w 4808"/>
                <a:gd name="T97" fmla="*/ 895 h 2166"/>
                <a:gd name="T98" fmla="*/ 3185 w 4808"/>
                <a:gd name="T99" fmla="*/ 856 h 2166"/>
                <a:gd name="T100" fmla="*/ 3330 w 4808"/>
                <a:gd name="T101" fmla="*/ 812 h 2166"/>
                <a:gd name="T102" fmla="*/ 3420 w 4808"/>
                <a:gd name="T103" fmla="*/ 767 h 2166"/>
                <a:gd name="T104" fmla="*/ 3512 w 4808"/>
                <a:gd name="T105" fmla="*/ 718 h 2166"/>
                <a:gd name="T106" fmla="*/ 3666 w 4808"/>
                <a:gd name="T107" fmla="*/ 665 h 2166"/>
                <a:gd name="T108" fmla="*/ 3784 w 4808"/>
                <a:gd name="T109" fmla="*/ 582 h 2166"/>
                <a:gd name="T110" fmla="*/ 3826 w 4808"/>
                <a:gd name="T111" fmla="*/ 519 h 2166"/>
                <a:gd name="T112" fmla="*/ 3909 w 4808"/>
                <a:gd name="T113" fmla="*/ 450 h 2166"/>
                <a:gd name="T114" fmla="*/ 3983 w 4808"/>
                <a:gd name="T115" fmla="*/ 372 h 2166"/>
                <a:gd name="T116" fmla="*/ 4333 w 4808"/>
                <a:gd name="T117" fmla="*/ 276 h 2166"/>
                <a:gd name="T118" fmla="*/ 4475 w 4808"/>
                <a:gd name="T119" fmla="*/ 95 h 216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808"/>
                <a:gd name="T181" fmla="*/ 0 h 2166"/>
                <a:gd name="T182" fmla="*/ 4808 w 4808"/>
                <a:gd name="T183" fmla="*/ 2166 h 216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808" h="2166">
                  <a:moveTo>
                    <a:pt x="0" y="2166"/>
                  </a:moveTo>
                  <a:lnTo>
                    <a:pt x="15" y="2166"/>
                  </a:lnTo>
                  <a:lnTo>
                    <a:pt x="15" y="2160"/>
                  </a:lnTo>
                  <a:lnTo>
                    <a:pt x="35" y="2160"/>
                  </a:lnTo>
                  <a:lnTo>
                    <a:pt x="35" y="2152"/>
                  </a:lnTo>
                  <a:lnTo>
                    <a:pt x="78" y="2152"/>
                  </a:lnTo>
                  <a:lnTo>
                    <a:pt x="78" y="2145"/>
                  </a:lnTo>
                  <a:lnTo>
                    <a:pt x="112" y="2145"/>
                  </a:lnTo>
                  <a:lnTo>
                    <a:pt x="112" y="2137"/>
                  </a:lnTo>
                  <a:lnTo>
                    <a:pt x="129" y="2137"/>
                  </a:lnTo>
                  <a:lnTo>
                    <a:pt x="129" y="2129"/>
                  </a:lnTo>
                  <a:lnTo>
                    <a:pt x="183" y="2129"/>
                  </a:lnTo>
                  <a:lnTo>
                    <a:pt x="183" y="2123"/>
                  </a:lnTo>
                  <a:lnTo>
                    <a:pt x="192" y="2123"/>
                  </a:lnTo>
                  <a:lnTo>
                    <a:pt x="192" y="2115"/>
                  </a:lnTo>
                  <a:lnTo>
                    <a:pt x="235" y="2115"/>
                  </a:lnTo>
                  <a:lnTo>
                    <a:pt x="235" y="2108"/>
                  </a:lnTo>
                  <a:lnTo>
                    <a:pt x="241" y="2108"/>
                  </a:lnTo>
                  <a:lnTo>
                    <a:pt x="241" y="2100"/>
                  </a:lnTo>
                  <a:lnTo>
                    <a:pt x="252" y="2100"/>
                  </a:lnTo>
                  <a:lnTo>
                    <a:pt x="252" y="2093"/>
                  </a:lnTo>
                  <a:lnTo>
                    <a:pt x="256" y="2093"/>
                  </a:lnTo>
                  <a:lnTo>
                    <a:pt x="256" y="2086"/>
                  </a:lnTo>
                  <a:lnTo>
                    <a:pt x="344" y="2086"/>
                  </a:lnTo>
                  <a:lnTo>
                    <a:pt x="344" y="2078"/>
                  </a:lnTo>
                  <a:lnTo>
                    <a:pt x="346" y="2078"/>
                  </a:lnTo>
                  <a:lnTo>
                    <a:pt x="346" y="2071"/>
                  </a:lnTo>
                  <a:lnTo>
                    <a:pt x="353" y="2071"/>
                  </a:lnTo>
                  <a:lnTo>
                    <a:pt x="353" y="2064"/>
                  </a:lnTo>
                  <a:lnTo>
                    <a:pt x="376" y="2064"/>
                  </a:lnTo>
                  <a:lnTo>
                    <a:pt x="376" y="2056"/>
                  </a:lnTo>
                  <a:lnTo>
                    <a:pt x="404" y="2056"/>
                  </a:lnTo>
                  <a:lnTo>
                    <a:pt x="404" y="2041"/>
                  </a:lnTo>
                  <a:lnTo>
                    <a:pt x="426" y="2041"/>
                  </a:lnTo>
                  <a:lnTo>
                    <a:pt x="426" y="2033"/>
                  </a:lnTo>
                  <a:lnTo>
                    <a:pt x="447" y="2033"/>
                  </a:lnTo>
                  <a:lnTo>
                    <a:pt x="447" y="2027"/>
                  </a:lnTo>
                  <a:lnTo>
                    <a:pt x="487" y="2027"/>
                  </a:lnTo>
                  <a:lnTo>
                    <a:pt x="487" y="2019"/>
                  </a:lnTo>
                  <a:lnTo>
                    <a:pt x="518" y="2019"/>
                  </a:lnTo>
                  <a:lnTo>
                    <a:pt x="518" y="2012"/>
                  </a:lnTo>
                  <a:lnTo>
                    <a:pt x="521" y="2012"/>
                  </a:lnTo>
                  <a:lnTo>
                    <a:pt x="521" y="2004"/>
                  </a:lnTo>
                  <a:lnTo>
                    <a:pt x="533" y="2004"/>
                  </a:lnTo>
                  <a:lnTo>
                    <a:pt x="533" y="1996"/>
                  </a:lnTo>
                  <a:lnTo>
                    <a:pt x="538" y="1996"/>
                  </a:lnTo>
                  <a:lnTo>
                    <a:pt x="538" y="1990"/>
                  </a:lnTo>
                  <a:lnTo>
                    <a:pt x="549" y="1990"/>
                  </a:lnTo>
                  <a:lnTo>
                    <a:pt x="549" y="1982"/>
                  </a:lnTo>
                  <a:lnTo>
                    <a:pt x="613" y="1982"/>
                  </a:lnTo>
                  <a:lnTo>
                    <a:pt x="613" y="1975"/>
                  </a:lnTo>
                  <a:lnTo>
                    <a:pt x="670" y="1975"/>
                  </a:lnTo>
                  <a:lnTo>
                    <a:pt x="670" y="1967"/>
                  </a:lnTo>
                  <a:lnTo>
                    <a:pt x="682" y="1967"/>
                  </a:lnTo>
                  <a:lnTo>
                    <a:pt x="682" y="1960"/>
                  </a:lnTo>
                  <a:lnTo>
                    <a:pt x="691" y="1960"/>
                  </a:lnTo>
                  <a:lnTo>
                    <a:pt x="691" y="1953"/>
                  </a:lnTo>
                  <a:lnTo>
                    <a:pt x="731" y="1953"/>
                  </a:lnTo>
                  <a:lnTo>
                    <a:pt x="731" y="1945"/>
                  </a:lnTo>
                  <a:lnTo>
                    <a:pt x="755" y="1945"/>
                  </a:lnTo>
                  <a:lnTo>
                    <a:pt x="755" y="1937"/>
                  </a:lnTo>
                  <a:lnTo>
                    <a:pt x="773" y="1937"/>
                  </a:lnTo>
                  <a:lnTo>
                    <a:pt x="773" y="1931"/>
                  </a:lnTo>
                  <a:lnTo>
                    <a:pt x="781" y="1931"/>
                  </a:lnTo>
                  <a:lnTo>
                    <a:pt x="781" y="1923"/>
                  </a:lnTo>
                  <a:lnTo>
                    <a:pt x="785" y="1923"/>
                  </a:lnTo>
                  <a:lnTo>
                    <a:pt x="785" y="1916"/>
                  </a:lnTo>
                  <a:lnTo>
                    <a:pt x="795" y="1916"/>
                  </a:lnTo>
                  <a:lnTo>
                    <a:pt x="795" y="1908"/>
                  </a:lnTo>
                  <a:lnTo>
                    <a:pt x="836" y="1908"/>
                  </a:lnTo>
                  <a:lnTo>
                    <a:pt x="836" y="1900"/>
                  </a:lnTo>
                  <a:lnTo>
                    <a:pt x="847" y="1900"/>
                  </a:lnTo>
                  <a:lnTo>
                    <a:pt x="847" y="1894"/>
                  </a:lnTo>
                  <a:lnTo>
                    <a:pt x="876" y="1894"/>
                  </a:lnTo>
                  <a:lnTo>
                    <a:pt x="876" y="1886"/>
                  </a:lnTo>
                  <a:lnTo>
                    <a:pt x="890" y="1886"/>
                  </a:lnTo>
                  <a:lnTo>
                    <a:pt x="890" y="1878"/>
                  </a:lnTo>
                  <a:lnTo>
                    <a:pt x="922" y="1878"/>
                  </a:lnTo>
                  <a:lnTo>
                    <a:pt x="922" y="1871"/>
                  </a:lnTo>
                  <a:lnTo>
                    <a:pt x="933" y="1871"/>
                  </a:lnTo>
                  <a:lnTo>
                    <a:pt x="933" y="1864"/>
                  </a:lnTo>
                  <a:lnTo>
                    <a:pt x="939" y="1864"/>
                  </a:lnTo>
                  <a:lnTo>
                    <a:pt x="939" y="1856"/>
                  </a:lnTo>
                  <a:lnTo>
                    <a:pt x="944" y="1856"/>
                  </a:lnTo>
                  <a:lnTo>
                    <a:pt x="944" y="1849"/>
                  </a:lnTo>
                  <a:lnTo>
                    <a:pt x="1008" y="1849"/>
                  </a:lnTo>
                  <a:lnTo>
                    <a:pt x="1008" y="1841"/>
                  </a:lnTo>
                  <a:lnTo>
                    <a:pt x="1031" y="1841"/>
                  </a:lnTo>
                  <a:lnTo>
                    <a:pt x="1031" y="1833"/>
                  </a:lnTo>
                  <a:lnTo>
                    <a:pt x="1034" y="1833"/>
                  </a:lnTo>
                  <a:lnTo>
                    <a:pt x="1034" y="1819"/>
                  </a:lnTo>
                  <a:lnTo>
                    <a:pt x="1051" y="1819"/>
                  </a:lnTo>
                  <a:lnTo>
                    <a:pt x="1051" y="1812"/>
                  </a:lnTo>
                  <a:lnTo>
                    <a:pt x="1060" y="1812"/>
                  </a:lnTo>
                  <a:lnTo>
                    <a:pt x="1060" y="1804"/>
                  </a:lnTo>
                  <a:lnTo>
                    <a:pt x="1085" y="1804"/>
                  </a:lnTo>
                  <a:lnTo>
                    <a:pt x="1085" y="1797"/>
                  </a:lnTo>
                  <a:lnTo>
                    <a:pt x="1117" y="1797"/>
                  </a:lnTo>
                  <a:lnTo>
                    <a:pt x="1117" y="1790"/>
                  </a:lnTo>
                  <a:lnTo>
                    <a:pt x="1128" y="1790"/>
                  </a:lnTo>
                  <a:lnTo>
                    <a:pt x="1128" y="1782"/>
                  </a:lnTo>
                  <a:lnTo>
                    <a:pt x="1140" y="1782"/>
                  </a:lnTo>
                  <a:lnTo>
                    <a:pt x="1140" y="1774"/>
                  </a:lnTo>
                  <a:lnTo>
                    <a:pt x="1171" y="1774"/>
                  </a:lnTo>
                  <a:lnTo>
                    <a:pt x="1171" y="1767"/>
                  </a:lnTo>
                  <a:lnTo>
                    <a:pt x="1234" y="1767"/>
                  </a:lnTo>
                  <a:lnTo>
                    <a:pt x="1234" y="1760"/>
                  </a:lnTo>
                  <a:lnTo>
                    <a:pt x="1245" y="1760"/>
                  </a:lnTo>
                  <a:lnTo>
                    <a:pt x="1245" y="1752"/>
                  </a:lnTo>
                  <a:lnTo>
                    <a:pt x="1282" y="1752"/>
                  </a:lnTo>
                  <a:lnTo>
                    <a:pt x="1282" y="1745"/>
                  </a:lnTo>
                  <a:lnTo>
                    <a:pt x="1285" y="1745"/>
                  </a:lnTo>
                  <a:lnTo>
                    <a:pt x="1285" y="1729"/>
                  </a:lnTo>
                  <a:lnTo>
                    <a:pt x="1296" y="1729"/>
                  </a:lnTo>
                  <a:lnTo>
                    <a:pt x="1296" y="1715"/>
                  </a:lnTo>
                  <a:lnTo>
                    <a:pt x="1299" y="1715"/>
                  </a:lnTo>
                  <a:lnTo>
                    <a:pt x="1299" y="1707"/>
                  </a:lnTo>
                  <a:lnTo>
                    <a:pt x="1306" y="1707"/>
                  </a:lnTo>
                  <a:lnTo>
                    <a:pt x="1306" y="1700"/>
                  </a:lnTo>
                  <a:lnTo>
                    <a:pt x="1331" y="1700"/>
                  </a:lnTo>
                  <a:lnTo>
                    <a:pt x="1331" y="1685"/>
                  </a:lnTo>
                  <a:lnTo>
                    <a:pt x="1339" y="1685"/>
                  </a:lnTo>
                  <a:lnTo>
                    <a:pt x="1339" y="1678"/>
                  </a:lnTo>
                  <a:lnTo>
                    <a:pt x="1365" y="1678"/>
                  </a:lnTo>
                  <a:lnTo>
                    <a:pt x="1365" y="1670"/>
                  </a:lnTo>
                  <a:lnTo>
                    <a:pt x="1394" y="1670"/>
                  </a:lnTo>
                  <a:lnTo>
                    <a:pt x="1394" y="1662"/>
                  </a:lnTo>
                  <a:lnTo>
                    <a:pt x="1408" y="1662"/>
                  </a:lnTo>
                  <a:lnTo>
                    <a:pt x="1408" y="1656"/>
                  </a:lnTo>
                  <a:lnTo>
                    <a:pt x="1474" y="1656"/>
                  </a:lnTo>
                  <a:lnTo>
                    <a:pt x="1474" y="1648"/>
                  </a:lnTo>
                  <a:lnTo>
                    <a:pt x="1483" y="1648"/>
                  </a:lnTo>
                  <a:lnTo>
                    <a:pt x="1483" y="1640"/>
                  </a:lnTo>
                  <a:lnTo>
                    <a:pt x="1502" y="1640"/>
                  </a:lnTo>
                  <a:lnTo>
                    <a:pt x="1502" y="1633"/>
                  </a:lnTo>
                  <a:lnTo>
                    <a:pt x="1509" y="1633"/>
                  </a:lnTo>
                  <a:lnTo>
                    <a:pt x="1509" y="1626"/>
                  </a:lnTo>
                  <a:lnTo>
                    <a:pt x="1540" y="1626"/>
                  </a:lnTo>
                  <a:lnTo>
                    <a:pt x="1540" y="1618"/>
                  </a:lnTo>
                  <a:lnTo>
                    <a:pt x="1549" y="1618"/>
                  </a:lnTo>
                  <a:lnTo>
                    <a:pt x="1549" y="1611"/>
                  </a:lnTo>
                  <a:lnTo>
                    <a:pt x="1557" y="1611"/>
                  </a:lnTo>
                  <a:lnTo>
                    <a:pt x="1557" y="1603"/>
                  </a:lnTo>
                  <a:lnTo>
                    <a:pt x="1571" y="1603"/>
                  </a:lnTo>
                  <a:lnTo>
                    <a:pt x="1571" y="1595"/>
                  </a:lnTo>
                  <a:lnTo>
                    <a:pt x="1606" y="1595"/>
                  </a:lnTo>
                  <a:lnTo>
                    <a:pt x="1606" y="1589"/>
                  </a:lnTo>
                  <a:lnTo>
                    <a:pt x="1632" y="1589"/>
                  </a:lnTo>
                  <a:lnTo>
                    <a:pt x="1632" y="1581"/>
                  </a:lnTo>
                  <a:lnTo>
                    <a:pt x="1649" y="1581"/>
                  </a:lnTo>
                  <a:lnTo>
                    <a:pt x="1649" y="1573"/>
                  </a:lnTo>
                  <a:lnTo>
                    <a:pt x="1668" y="1573"/>
                  </a:lnTo>
                  <a:lnTo>
                    <a:pt x="1668" y="1566"/>
                  </a:lnTo>
                  <a:lnTo>
                    <a:pt x="1672" y="1566"/>
                  </a:lnTo>
                  <a:lnTo>
                    <a:pt x="1672" y="1559"/>
                  </a:lnTo>
                  <a:lnTo>
                    <a:pt x="1691" y="1559"/>
                  </a:lnTo>
                  <a:lnTo>
                    <a:pt x="1691" y="1551"/>
                  </a:lnTo>
                  <a:lnTo>
                    <a:pt x="1729" y="1551"/>
                  </a:lnTo>
                  <a:lnTo>
                    <a:pt x="1729" y="1543"/>
                  </a:lnTo>
                  <a:lnTo>
                    <a:pt x="1748" y="1543"/>
                  </a:lnTo>
                  <a:lnTo>
                    <a:pt x="1748" y="1536"/>
                  </a:lnTo>
                  <a:lnTo>
                    <a:pt x="1803" y="1536"/>
                  </a:lnTo>
                  <a:lnTo>
                    <a:pt x="1803" y="1528"/>
                  </a:lnTo>
                  <a:lnTo>
                    <a:pt x="1809" y="1528"/>
                  </a:lnTo>
                  <a:lnTo>
                    <a:pt x="1809" y="1514"/>
                  </a:lnTo>
                  <a:lnTo>
                    <a:pt x="1817" y="1514"/>
                  </a:lnTo>
                  <a:lnTo>
                    <a:pt x="1817" y="1506"/>
                  </a:lnTo>
                  <a:lnTo>
                    <a:pt x="1821" y="1506"/>
                  </a:lnTo>
                  <a:lnTo>
                    <a:pt x="1821" y="1498"/>
                  </a:lnTo>
                  <a:lnTo>
                    <a:pt x="1823" y="1498"/>
                  </a:lnTo>
                  <a:lnTo>
                    <a:pt x="1823" y="1490"/>
                  </a:lnTo>
                  <a:lnTo>
                    <a:pt x="1826" y="1490"/>
                  </a:lnTo>
                  <a:lnTo>
                    <a:pt x="1826" y="1476"/>
                  </a:lnTo>
                  <a:lnTo>
                    <a:pt x="1835" y="1476"/>
                  </a:lnTo>
                  <a:lnTo>
                    <a:pt x="1835" y="1468"/>
                  </a:lnTo>
                  <a:lnTo>
                    <a:pt x="1852" y="1468"/>
                  </a:lnTo>
                  <a:lnTo>
                    <a:pt x="1852" y="1461"/>
                  </a:lnTo>
                  <a:lnTo>
                    <a:pt x="1857" y="1461"/>
                  </a:lnTo>
                  <a:lnTo>
                    <a:pt x="1857" y="1454"/>
                  </a:lnTo>
                  <a:lnTo>
                    <a:pt x="1866" y="1454"/>
                  </a:lnTo>
                  <a:lnTo>
                    <a:pt x="1866" y="1446"/>
                  </a:lnTo>
                  <a:lnTo>
                    <a:pt x="1886" y="1446"/>
                  </a:lnTo>
                  <a:lnTo>
                    <a:pt x="1886" y="1438"/>
                  </a:lnTo>
                  <a:lnTo>
                    <a:pt x="1889" y="1438"/>
                  </a:lnTo>
                  <a:lnTo>
                    <a:pt x="1889" y="1430"/>
                  </a:lnTo>
                  <a:lnTo>
                    <a:pt x="1906" y="1430"/>
                  </a:lnTo>
                  <a:lnTo>
                    <a:pt x="1906" y="1423"/>
                  </a:lnTo>
                  <a:lnTo>
                    <a:pt x="1921" y="1423"/>
                  </a:lnTo>
                  <a:lnTo>
                    <a:pt x="1921" y="1416"/>
                  </a:lnTo>
                  <a:lnTo>
                    <a:pt x="1932" y="1416"/>
                  </a:lnTo>
                  <a:lnTo>
                    <a:pt x="1932" y="1408"/>
                  </a:lnTo>
                  <a:lnTo>
                    <a:pt x="1946" y="1408"/>
                  </a:lnTo>
                  <a:lnTo>
                    <a:pt x="1946" y="1400"/>
                  </a:lnTo>
                  <a:lnTo>
                    <a:pt x="1966" y="1400"/>
                  </a:lnTo>
                  <a:lnTo>
                    <a:pt x="1966" y="1392"/>
                  </a:lnTo>
                  <a:lnTo>
                    <a:pt x="1994" y="1392"/>
                  </a:lnTo>
                  <a:lnTo>
                    <a:pt x="1994" y="1384"/>
                  </a:lnTo>
                  <a:lnTo>
                    <a:pt x="2006" y="1384"/>
                  </a:lnTo>
                  <a:lnTo>
                    <a:pt x="2006" y="1376"/>
                  </a:lnTo>
                  <a:lnTo>
                    <a:pt x="2023" y="1376"/>
                  </a:lnTo>
                  <a:lnTo>
                    <a:pt x="2023" y="1369"/>
                  </a:lnTo>
                  <a:lnTo>
                    <a:pt x="2049" y="1369"/>
                  </a:lnTo>
                  <a:lnTo>
                    <a:pt x="2049" y="1361"/>
                  </a:lnTo>
                  <a:lnTo>
                    <a:pt x="2055" y="1361"/>
                  </a:lnTo>
                  <a:lnTo>
                    <a:pt x="2055" y="1352"/>
                  </a:lnTo>
                  <a:lnTo>
                    <a:pt x="2072" y="1352"/>
                  </a:lnTo>
                  <a:lnTo>
                    <a:pt x="2072" y="1344"/>
                  </a:lnTo>
                  <a:lnTo>
                    <a:pt x="2077" y="1344"/>
                  </a:lnTo>
                  <a:lnTo>
                    <a:pt x="2077" y="1336"/>
                  </a:lnTo>
                  <a:lnTo>
                    <a:pt x="2089" y="1336"/>
                  </a:lnTo>
                  <a:lnTo>
                    <a:pt x="2089" y="1327"/>
                  </a:lnTo>
                  <a:lnTo>
                    <a:pt x="2093" y="1327"/>
                  </a:lnTo>
                  <a:lnTo>
                    <a:pt x="2093" y="1318"/>
                  </a:lnTo>
                  <a:lnTo>
                    <a:pt x="2126" y="1318"/>
                  </a:lnTo>
                  <a:lnTo>
                    <a:pt x="2126" y="1309"/>
                  </a:lnTo>
                  <a:lnTo>
                    <a:pt x="2129" y="1309"/>
                  </a:lnTo>
                  <a:lnTo>
                    <a:pt x="2129" y="1301"/>
                  </a:lnTo>
                  <a:lnTo>
                    <a:pt x="2132" y="1301"/>
                  </a:lnTo>
                  <a:lnTo>
                    <a:pt x="2132" y="1293"/>
                  </a:lnTo>
                  <a:lnTo>
                    <a:pt x="2141" y="1293"/>
                  </a:lnTo>
                  <a:lnTo>
                    <a:pt x="2141" y="1284"/>
                  </a:lnTo>
                  <a:lnTo>
                    <a:pt x="2157" y="1284"/>
                  </a:lnTo>
                  <a:lnTo>
                    <a:pt x="2157" y="1275"/>
                  </a:lnTo>
                  <a:lnTo>
                    <a:pt x="2164" y="1275"/>
                  </a:lnTo>
                  <a:lnTo>
                    <a:pt x="2164" y="1266"/>
                  </a:lnTo>
                  <a:lnTo>
                    <a:pt x="2183" y="1266"/>
                  </a:lnTo>
                  <a:lnTo>
                    <a:pt x="2183" y="1257"/>
                  </a:lnTo>
                  <a:lnTo>
                    <a:pt x="2258" y="1257"/>
                  </a:lnTo>
                  <a:lnTo>
                    <a:pt x="2258" y="1247"/>
                  </a:lnTo>
                  <a:lnTo>
                    <a:pt x="2266" y="1247"/>
                  </a:lnTo>
                  <a:lnTo>
                    <a:pt x="2266" y="1238"/>
                  </a:lnTo>
                  <a:lnTo>
                    <a:pt x="2313" y="1238"/>
                  </a:lnTo>
                  <a:lnTo>
                    <a:pt x="2313" y="1229"/>
                  </a:lnTo>
                  <a:lnTo>
                    <a:pt x="2321" y="1229"/>
                  </a:lnTo>
                  <a:lnTo>
                    <a:pt x="2321" y="1219"/>
                  </a:lnTo>
                  <a:lnTo>
                    <a:pt x="2347" y="1219"/>
                  </a:lnTo>
                  <a:lnTo>
                    <a:pt x="2347" y="1210"/>
                  </a:lnTo>
                  <a:lnTo>
                    <a:pt x="2358" y="1210"/>
                  </a:lnTo>
                  <a:lnTo>
                    <a:pt x="2358" y="1201"/>
                  </a:lnTo>
                  <a:lnTo>
                    <a:pt x="2372" y="1201"/>
                  </a:lnTo>
                  <a:lnTo>
                    <a:pt x="2372" y="1191"/>
                  </a:lnTo>
                  <a:lnTo>
                    <a:pt x="2427" y="1191"/>
                  </a:lnTo>
                  <a:lnTo>
                    <a:pt x="2427" y="1181"/>
                  </a:lnTo>
                  <a:lnTo>
                    <a:pt x="2467" y="1181"/>
                  </a:lnTo>
                  <a:lnTo>
                    <a:pt x="2467" y="1172"/>
                  </a:lnTo>
                  <a:lnTo>
                    <a:pt x="2470" y="1172"/>
                  </a:lnTo>
                  <a:lnTo>
                    <a:pt x="2470" y="1162"/>
                  </a:lnTo>
                  <a:lnTo>
                    <a:pt x="2484" y="1162"/>
                  </a:lnTo>
                  <a:lnTo>
                    <a:pt x="2484" y="1152"/>
                  </a:lnTo>
                  <a:lnTo>
                    <a:pt x="2504" y="1152"/>
                  </a:lnTo>
                  <a:lnTo>
                    <a:pt x="2504" y="1143"/>
                  </a:lnTo>
                  <a:lnTo>
                    <a:pt x="2510" y="1143"/>
                  </a:lnTo>
                  <a:lnTo>
                    <a:pt x="2510" y="1133"/>
                  </a:lnTo>
                  <a:lnTo>
                    <a:pt x="2538" y="1133"/>
                  </a:lnTo>
                  <a:lnTo>
                    <a:pt x="2538" y="1123"/>
                  </a:lnTo>
                  <a:lnTo>
                    <a:pt x="2567" y="1123"/>
                  </a:lnTo>
                  <a:lnTo>
                    <a:pt x="2567" y="1113"/>
                  </a:lnTo>
                  <a:lnTo>
                    <a:pt x="2590" y="1113"/>
                  </a:lnTo>
                  <a:lnTo>
                    <a:pt x="2590" y="1103"/>
                  </a:lnTo>
                  <a:lnTo>
                    <a:pt x="2602" y="1103"/>
                  </a:lnTo>
                  <a:lnTo>
                    <a:pt x="2602" y="1093"/>
                  </a:lnTo>
                  <a:lnTo>
                    <a:pt x="2613" y="1093"/>
                  </a:lnTo>
                  <a:lnTo>
                    <a:pt x="2613" y="1082"/>
                  </a:lnTo>
                  <a:lnTo>
                    <a:pt x="2647" y="1082"/>
                  </a:lnTo>
                  <a:lnTo>
                    <a:pt x="2647" y="1071"/>
                  </a:lnTo>
                  <a:lnTo>
                    <a:pt x="2661" y="1071"/>
                  </a:lnTo>
                  <a:lnTo>
                    <a:pt x="2661" y="1060"/>
                  </a:lnTo>
                  <a:lnTo>
                    <a:pt x="2693" y="1060"/>
                  </a:lnTo>
                  <a:lnTo>
                    <a:pt x="2693" y="1049"/>
                  </a:lnTo>
                  <a:lnTo>
                    <a:pt x="2727" y="1049"/>
                  </a:lnTo>
                  <a:lnTo>
                    <a:pt x="2727" y="1027"/>
                  </a:lnTo>
                  <a:lnTo>
                    <a:pt x="2739" y="1027"/>
                  </a:lnTo>
                  <a:lnTo>
                    <a:pt x="2739" y="1016"/>
                  </a:lnTo>
                  <a:lnTo>
                    <a:pt x="2774" y="1016"/>
                  </a:lnTo>
                  <a:lnTo>
                    <a:pt x="2774" y="1003"/>
                  </a:lnTo>
                  <a:lnTo>
                    <a:pt x="2807" y="1003"/>
                  </a:lnTo>
                  <a:lnTo>
                    <a:pt x="2807" y="992"/>
                  </a:lnTo>
                  <a:lnTo>
                    <a:pt x="2859" y="992"/>
                  </a:lnTo>
                  <a:lnTo>
                    <a:pt x="2859" y="980"/>
                  </a:lnTo>
                  <a:lnTo>
                    <a:pt x="2862" y="980"/>
                  </a:lnTo>
                  <a:lnTo>
                    <a:pt x="2862" y="969"/>
                  </a:lnTo>
                  <a:lnTo>
                    <a:pt x="2867" y="969"/>
                  </a:lnTo>
                  <a:lnTo>
                    <a:pt x="2867" y="956"/>
                  </a:lnTo>
                  <a:lnTo>
                    <a:pt x="2876" y="956"/>
                  </a:lnTo>
                  <a:lnTo>
                    <a:pt x="2876" y="944"/>
                  </a:lnTo>
                  <a:lnTo>
                    <a:pt x="2907" y="944"/>
                  </a:lnTo>
                  <a:lnTo>
                    <a:pt x="2907" y="932"/>
                  </a:lnTo>
                  <a:lnTo>
                    <a:pt x="2916" y="932"/>
                  </a:lnTo>
                  <a:lnTo>
                    <a:pt x="2916" y="920"/>
                  </a:lnTo>
                  <a:lnTo>
                    <a:pt x="2921" y="920"/>
                  </a:lnTo>
                  <a:lnTo>
                    <a:pt x="2921" y="907"/>
                  </a:lnTo>
                  <a:lnTo>
                    <a:pt x="2942" y="907"/>
                  </a:lnTo>
                  <a:lnTo>
                    <a:pt x="2942" y="895"/>
                  </a:lnTo>
                  <a:lnTo>
                    <a:pt x="3065" y="895"/>
                  </a:lnTo>
                  <a:lnTo>
                    <a:pt x="3065" y="882"/>
                  </a:lnTo>
                  <a:lnTo>
                    <a:pt x="3074" y="882"/>
                  </a:lnTo>
                  <a:lnTo>
                    <a:pt x="3074" y="869"/>
                  </a:lnTo>
                  <a:lnTo>
                    <a:pt x="3105" y="869"/>
                  </a:lnTo>
                  <a:lnTo>
                    <a:pt x="3105" y="856"/>
                  </a:lnTo>
                  <a:lnTo>
                    <a:pt x="3185" y="856"/>
                  </a:lnTo>
                  <a:lnTo>
                    <a:pt x="3185" y="841"/>
                  </a:lnTo>
                  <a:lnTo>
                    <a:pt x="3248" y="841"/>
                  </a:lnTo>
                  <a:lnTo>
                    <a:pt x="3248" y="827"/>
                  </a:lnTo>
                  <a:lnTo>
                    <a:pt x="3308" y="827"/>
                  </a:lnTo>
                  <a:lnTo>
                    <a:pt x="3308" y="812"/>
                  </a:lnTo>
                  <a:lnTo>
                    <a:pt x="3330" y="812"/>
                  </a:lnTo>
                  <a:lnTo>
                    <a:pt x="3330" y="798"/>
                  </a:lnTo>
                  <a:lnTo>
                    <a:pt x="3415" y="798"/>
                  </a:lnTo>
                  <a:lnTo>
                    <a:pt x="3415" y="782"/>
                  </a:lnTo>
                  <a:lnTo>
                    <a:pt x="3417" y="782"/>
                  </a:lnTo>
                  <a:lnTo>
                    <a:pt x="3417" y="767"/>
                  </a:lnTo>
                  <a:lnTo>
                    <a:pt x="3420" y="767"/>
                  </a:lnTo>
                  <a:lnTo>
                    <a:pt x="3420" y="751"/>
                  </a:lnTo>
                  <a:lnTo>
                    <a:pt x="3446" y="751"/>
                  </a:lnTo>
                  <a:lnTo>
                    <a:pt x="3446" y="734"/>
                  </a:lnTo>
                  <a:lnTo>
                    <a:pt x="3451" y="734"/>
                  </a:lnTo>
                  <a:lnTo>
                    <a:pt x="3451" y="718"/>
                  </a:lnTo>
                  <a:lnTo>
                    <a:pt x="3512" y="718"/>
                  </a:lnTo>
                  <a:lnTo>
                    <a:pt x="3512" y="702"/>
                  </a:lnTo>
                  <a:lnTo>
                    <a:pt x="3646" y="702"/>
                  </a:lnTo>
                  <a:lnTo>
                    <a:pt x="3646" y="683"/>
                  </a:lnTo>
                  <a:lnTo>
                    <a:pt x="3654" y="683"/>
                  </a:lnTo>
                  <a:lnTo>
                    <a:pt x="3654" y="665"/>
                  </a:lnTo>
                  <a:lnTo>
                    <a:pt x="3666" y="665"/>
                  </a:lnTo>
                  <a:lnTo>
                    <a:pt x="3666" y="646"/>
                  </a:lnTo>
                  <a:lnTo>
                    <a:pt x="3741" y="646"/>
                  </a:lnTo>
                  <a:lnTo>
                    <a:pt x="3741" y="625"/>
                  </a:lnTo>
                  <a:lnTo>
                    <a:pt x="3777" y="625"/>
                  </a:lnTo>
                  <a:lnTo>
                    <a:pt x="3777" y="582"/>
                  </a:lnTo>
                  <a:lnTo>
                    <a:pt x="3784" y="582"/>
                  </a:lnTo>
                  <a:lnTo>
                    <a:pt x="3784" y="561"/>
                  </a:lnTo>
                  <a:lnTo>
                    <a:pt x="3789" y="561"/>
                  </a:lnTo>
                  <a:lnTo>
                    <a:pt x="3789" y="540"/>
                  </a:lnTo>
                  <a:lnTo>
                    <a:pt x="3798" y="540"/>
                  </a:lnTo>
                  <a:lnTo>
                    <a:pt x="3798" y="519"/>
                  </a:lnTo>
                  <a:lnTo>
                    <a:pt x="3826" y="519"/>
                  </a:lnTo>
                  <a:lnTo>
                    <a:pt x="3826" y="496"/>
                  </a:lnTo>
                  <a:lnTo>
                    <a:pt x="3848" y="496"/>
                  </a:lnTo>
                  <a:lnTo>
                    <a:pt x="3848" y="474"/>
                  </a:lnTo>
                  <a:lnTo>
                    <a:pt x="3872" y="474"/>
                  </a:lnTo>
                  <a:lnTo>
                    <a:pt x="3872" y="450"/>
                  </a:lnTo>
                  <a:lnTo>
                    <a:pt x="3909" y="450"/>
                  </a:lnTo>
                  <a:lnTo>
                    <a:pt x="3909" y="426"/>
                  </a:lnTo>
                  <a:lnTo>
                    <a:pt x="3940" y="426"/>
                  </a:lnTo>
                  <a:lnTo>
                    <a:pt x="3940" y="400"/>
                  </a:lnTo>
                  <a:lnTo>
                    <a:pt x="3961" y="400"/>
                  </a:lnTo>
                  <a:lnTo>
                    <a:pt x="3961" y="372"/>
                  </a:lnTo>
                  <a:lnTo>
                    <a:pt x="3983" y="372"/>
                  </a:lnTo>
                  <a:lnTo>
                    <a:pt x="3983" y="344"/>
                  </a:lnTo>
                  <a:lnTo>
                    <a:pt x="4150" y="344"/>
                  </a:lnTo>
                  <a:lnTo>
                    <a:pt x="4150" y="312"/>
                  </a:lnTo>
                  <a:lnTo>
                    <a:pt x="4169" y="312"/>
                  </a:lnTo>
                  <a:lnTo>
                    <a:pt x="4169" y="276"/>
                  </a:lnTo>
                  <a:lnTo>
                    <a:pt x="4333" y="276"/>
                  </a:lnTo>
                  <a:lnTo>
                    <a:pt x="4333" y="222"/>
                  </a:lnTo>
                  <a:lnTo>
                    <a:pt x="4368" y="222"/>
                  </a:lnTo>
                  <a:lnTo>
                    <a:pt x="4368" y="169"/>
                  </a:lnTo>
                  <a:lnTo>
                    <a:pt x="4410" y="169"/>
                  </a:lnTo>
                  <a:lnTo>
                    <a:pt x="4410" y="95"/>
                  </a:lnTo>
                  <a:lnTo>
                    <a:pt x="4475" y="95"/>
                  </a:lnTo>
                  <a:lnTo>
                    <a:pt x="4475" y="0"/>
                  </a:lnTo>
                  <a:lnTo>
                    <a:pt x="4808" y="0"/>
                  </a:lnTo>
                </a:path>
              </a:pathLst>
            </a:custGeom>
            <a:noFill/>
            <a:ln w="38100" cmpd="sng">
              <a:solidFill>
                <a:schemeClr val="accent6"/>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pPr>
                <a:defRPr/>
              </a:pPr>
              <a:endParaRPr lang="en-US">
                <a:ea typeface="ＭＳ Ｐゴシック" charset="0"/>
                <a:cs typeface="Arial" charset="0"/>
              </a:endParaRPr>
            </a:p>
          </p:txBody>
        </p:sp>
        <p:sp>
          <p:nvSpPr>
            <p:cNvPr id="94220" name="Rectangle 32"/>
            <p:cNvSpPr>
              <a:spLocks noChangeArrowheads="1"/>
            </p:cNvSpPr>
            <p:nvPr/>
          </p:nvSpPr>
          <p:spPr bwMode="auto">
            <a:xfrm>
              <a:off x="645" y="3746"/>
              <a:ext cx="65"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n-US" sz="1400" b="1">
                  <a:solidFill>
                    <a:srgbClr val="FFFFFF"/>
                  </a:solidFill>
                </a:rPr>
                <a:t>0</a:t>
              </a:r>
            </a:p>
          </p:txBody>
        </p:sp>
        <p:sp>
          <p:nvSpPr>
            <p:cNvPr id="94221" name="Rectangle 33"/>
            <p:cNvSpPr>
              <a:spLocks noChangeArrowheads="1"/>
            </p:cNvSpPr>
            <p:nvPr/>
          </p:nvSpPr>
          <p:spPr bwMode="auto">
            <a:xfrm>
              <a:off x="1071" y="3746"/>
              <a:ext cx="65"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n-US" sz="1400" b="1">
                  <a:solidFill>
                    <a:srgbClr val="000000"/>
                  </a:solidFill>
                  <a:latin typeface="Arial" charset="0"/>
                </a:rPr>
                <a:t>6</a:t>
              </a:r>
            </a:p>
          </p:txBody>
        </p:sp>
        <p:sp>
          <p:nvSpPr>
            <p:cNvPr id="94222" name="Rectangle 34"/>
            <p:cNvSpPr>
              <a:spLocks noChangeArrowheads="1"/>
            </p:cNvSpPr>
            <p:nvPr/>
          </p:nvSpPr>
          <p:spPr bwMode="auto">
            <a:xfrm>
              <a:off x="1403" y="3746"/>
              <a:ext cx="229"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n-US" sz="1400" b="1">
                  <a:solidFill>
                    <a:srgbClr val="000000"/>
                  </a:solidFill>
                  <a:latin typeface="Arial" charset="0"/>
                </a:rPr>
                <a:t>12</a:t>
              </a:r>
            </a:p>
          </p:txBody>
        </p:sp>
        <p:sp>
          <p:nvSpPr>
            <p:cNvPr id="94223" name="Rectangle 35"/>
            <p:cNvSpPr>
              <a:spLocks noChangeArrowheads="1"/>
            </p:cNvSpPr>
            <p:nvPr/>
          </p:nvSpPr>
          <p:spPr bwMode="auto">
            <a:xfrm>
              <a:off x="1830" y="3746"/>
              <a:ext cx="262"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n-US" sz="1400" b="1">
                  <a:solidFill>
                    <a:srgbClr val="000000"/>
                  </a:solidFill>
                  <a:latin typeface="Arial" charset="0"/>
                </a:rPr>
                <a:t>18</a:t>
              </a:r>
            </a:p>
          </p:txBody>
        </p:sp>
        <p:sp>
          <p:nvSpPr>
            <p:cNvPr id="94224" name="Rectangle 36"/>
            <p:cNvSpPr>
              <a:spLocks noChangeArrowheads="1"/>
            </p:cNvSpPr>
            <p:nvPr/>
          </p:nvSpPr>
          <p:spPr bwMode="auto">
            <a:xfrm>
              <a:off x="2254" y="3746"/>
              <a:ext cx="277"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n-US" sz="1400" b="1">
                  <a:solidFill>
                    <a:srgbClr val="000000"/>
                  </a:solidFill>
                  <a:latin typeface="Arial" charset="0"/>
                </a:rPr>
                <a:t>24</a:t>
              </a:r>
            </a:p>
          </p:txBody>
        </p:sp>
        <p:sp>
          <p:nvSpPr>
            <p:cNvPr id="94225" name="Rectangle 37"/>
            <p:cNvSpPr>
              <a:spLocks noChangeArrowheads="1"/>
            </p:cNvSpPr>
            <p:nvPr/>
          </p:nvSpPr>
          <p:spPr bwMode="auto">
            <a:xfrm>
              <a:off x="2681" y="3746"/>
              <a:ext cx="257"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n-US" sz="1400" b="1">
                  <a:solidFill>
                    <a:srgbClr val="000000"/>
                  </a:solidFill>
                  <a:latin typeface="Arial" charset="0"/>
                </a:rPr>
                <a:t>30</a:t>
              </a:r>
            </a:p>
          </p:txBody>
        </p:sp>
        <p:sp>
          <p:nvSpPr>
            <p:cNvPr id="94226" name="Rectangle 38"/>
            <p:cNvSpPr>
              <a:spLocks noChangeArrowheads="1"/>
            </p:cNvSpPr>
            <p:nvPr/>
          </p:nvSpPr>
          <p:spPr bwMode="auto">
            <a:xfrm>
              <a:off x="3106" y="3746"/>
              <a:ext cx="242"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n-US" sz="1400" b="1">
                  <a:solidFill>
                    <a:srgbClr val="000000"/>
                  </a:solidFill>
                  <a:latin typeface="Arial" charset="0"/>
                </a:rPr>
                <a:t>36</a:t>
              </a:r>
            </a:p>
          </p:txBody>
        </p:sp>
        <p:sp>
          <p:nvSpPr>
            <p:cNvPr id="94227" name="Rectangle 39"/>
            <p:cNvSpPr>
              <a:spLocks noChangeArrowheads="1"/>
            </p:cNvSpPr>
            <p:nvPr/>
          </p:nvSpPr>
          <p:spPr bwMode="auto">
            <a:xfrm>
              <a:off x="3531" y="3746"/>
              <a:ext cx="236"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n-US" sz="1400" b="1">
                  <a:solidFill>
                    <a:srgbClr val="000000"/>
                  </a:solidFill>
                  <a:latin typeface="Arial" charset="0"/>
                </a:rPr>
                <a:t>42</a:t>
              </a:r>
            </a:p>
          </p:txBody>
        </p:sp>
        <p:sp>
          <p:nvSpPr>
            <p:cNvPr id="94228" name="Rectangle 40"/>
            <p:cNvSpPr>
              <a:spLocks noChangeArrowheads="1"/>
            </p:cNvSpPr>
            <p:nvPr/>
          </p:nvSpPr>
          <p:spPr bwMode="auto">
            <a:xfrm>
              <a:off x="3972" y="3746"/>
              <a:ext cx="206"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n-US" sz="1400" b="1">
                  <a:solidFill>
                    <a:srgbClr val="000000"/>
                  </a:solidFill>
                  <a:latin typeface="Arial" charset="0"/>
                </a:rPr>
                <a:t>48</a:t>
              </a:r>
            </a:p>
          </p:txBody>
        </p:sp>
        <p:sp>
          <p:nvSpPr>
            <p:cNvPr id="94229" name="Rectangle 41"/>
            <p:cNvSpPr>
              <a:spLocks noChangeArrowheads="1"/>
            </p:cNvSpPr>
            <p:nvPr/>
          </p:nvSpPr>
          <p:spPr bwMode="auto">
            <a:xfrm>
              <a:off x="4374" y="3746"/>
              <a:ext cx="243"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n-US" sz="1400" b="1">
                  <a:solidFill>
                    <a:srgbClr val="000000"/>
                  </a:solidFill>
                  <a:latin typeface="Arial" charset="0"/>
                </a:rPr>
                <a:t>54</a:t>
              </a:r>
            </a:p>
          </p:txBody>
        </p:sp>
        <p:sp>
          <p:nvSpPr>
            <p:cNvPr id="94230" name="Rectangle 42"/>
            <p:cNvSpPr>
              <a:spLocks noChangeArrowheads="1"/>
            </p:cNvSpPr>
            <p:nvPr/>
          </p:nvSpPr>
          <p:spPr bwMode="auto">
            <a:xfrm>
              <a:off x="2313" y="3946"/>
              <a:ext cx="1036"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n-US" sz="1400" b="1">
                  <a:solidFill>
                    <a:srgbClr val="000000"/>
                  </a:solidFill>
                  <a:latin typeface="Arial" charset="0"/>
                </a:rPr>
                <a:t>Follow-up (mo)</a:t>
              </a:r>
            </a:p>
          </p:txBody>
        </p:sp>
        <p:sp>
          <p:nvSpPr>
            <p:cNvPr id="94231" name="Rectangle 43"/>
            <p:cNvSpPr>
              <a:spLocks noChangeArrowheads="1"/>
            </p:cNvSpPr>
            <p:nvPr/>
          </p:nvSpPr>
          <p:spPr bwMode="auto">
            <a:xfrm>
              <a:off x="4884" y="3746"/>
              <a:ext cx="215"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n-US" sz="1400" b="1">
                  <a:solidFill>
                    <a:srgbClr val="000000"/>
                  </a:solidFill>
                  <a:latin typeface="Arial" charset="0"/>
                </a:rPr>
                <a:t>60</a:t>
              </a:r>
            </a:p>
          </p:txBody>
        </p:sp>
        <p:grpSp>
          <p:nvGrpSpPr>
            <p:cNvPr id="94232" name="Group 44"/>
            <p:cNvGrpSpPr>
              <a:grpSpLocks/>
            </p:cNvGrpSpPr>
            <p:nvPr/>
          </p:nvGrpSpPr>
          <p:grpSpPr bwMode="auto">
            <a:xfrm>
              <a:off x="301" y="967"/>
              <a:ext cx="275" cy="2665"/>
              <a:chOff x="639" y="954"/>
              <a:chExt cx="199" cy="2699"/>
            </a:xfrm>
          </p:grpSpPr>
          <p:sp>
            <p:nvSpPr>
              <p:cNvPr id="94250" name="Rectangle 45"/>
              <p:cNvSpPr>
                <a:spLocks noChangeArrowheads="1"/>
              </p:cNvSpPr>
              <p:nvPr/>
            </p:nvSpPr>
            <p:spPr bwMode="auto">
              <a:xfrm>
                <a:off x="639" y="3499"/>
                <a:ext cx="199"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r" eaLnBrk="0" hangingPunct="0"/>
                <a:r>
                  <a:rPr lang="en-US" sz="1400" b="1">
                    <a:solidFill>
                      <a:srgbClr val="000000"/>
                    </a:solidFill>
                    <a:latin typeface="Arial" charset="0"/>
                  </a:rPr>
                  <a:t>0</a:t>
                </a:r>
              </a:p>
            </p:txBody>
          </p:sp>
          <p:sp>
            <p:nvSpPr>
              <p:cNvPr id="94251" name="Rectangle 46"/>
              <p:cNvSpPr>
                <a:spLocks noChangeArrowheads="1"/>
              </p:cNvSpPr>
              <p:nvPr/>
            </p:nvSpPr>
            <p:spPr bwMode="auto">
              <a:xfrm>
                <a:off x="639" y="3141"/>
                <a:ext cx="199"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r" eaLnBrk="0" hangingPunct="0"/>
                <a:r>
                  <a:rPr lang="en-US" sz="1400" b="1">
                    <a:solidFill>
                      <a:srgbClr val="000000"/>
                    </a:solidFill>
                    <a:latin typeface="Arial" charset="0"/>
                  </a:rPr>
                  <a:t>10</a:t>
                </a:r>
              </a:p>
            </p:txBody>
          </p:sp>
          <p:sp>
            <p:nvSpPr>
              <p:cNvPr id="94252" name="Rectangle 47"/>
              <p:cNvSpPr>
                <a:spLocks noChangeArrowheads="1"/>
              </p:cNvSpPr>
              <p:nvPr/>
            </p:nvSpPr>
            <p:spPr bwMode="auto">
              <a:xfrm>
                <a:off x="639" y="2781"/>
                <a:ext cx="199"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r" eaLnBrk="0" hangingPunct="0"/>
                <a:r>
                  <a:rPr lang="en-US" sz="1400" b="1">
                    <a:solidFill>
                      <a:srgbClr val="000000"/>
                    </a:solidFill>
                    <a:latin typeface="Arial" charset="0"/>
                  </a:rPr>
                  <a:t>20</a:t>
                </a:r>
              </a:p>
            </p:txBody>
          </p:sp>
          <p:sp>
            <p:nvSpPr>
              <p:cNvPr id="94253" name="Rectangle 48"/>
              <p:cNvSpPr>
                <a:spLocks noChangeArrowheads="1"/>
              </p:cNvSpPr>
              <p:nvPr/>
            </p:nvSpPr>
            <p:spPr bwMode="auto">
              <a:xfrm>
                <a:off x="639" y="2422"/>
                <a:ext cx="199"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r" eaLnBrk="0" hangingPunct="0"/>
                <a:r>
                  <a:rPr lang="en-US" sz="1400" b="1">
                    <a:solidFill>
                      <a:srgbClr val="000000"/>
                    </a:solidFill>
                    <a:latin typeface="Arial" charset="0"/>
                  </a:rPr>
                  <a:t>30</a:t>
                </a:r>
              </a:p>
            </p:txBody>
          </p:sp>
          <p:sp>
            <p:nvSpPr>
              <p:cNvPr id="94254" name="Rectangle 49"/>
              <p:cNvSpPr>
                <a:spLocks noChangeArrowheads="1"/>
              </p:cNvSpPr>
              <p:nvPr/>
            </p:nvSpPr>
            <p:spPr bwMode="auto">
              <a:xfrm>
                <a:off x="639" y="2063"/>
                <a:ext cx="199"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r" eaLnBrk="0" hangingPunct="0"/>
                <a:r>
                  <a:rPr lang="en-US" sz="1400" b="1">
                    <a:solidFill>
                      <a:srgbClr val="000000"/>
                    </a:solidFill>
                    <a:latin typeface="Arial" charset="0"/>
                  </a:rPr>
                  <a:t>40</a:t>
                </a:r>
              </a:p>
            </p:txBody>
          </p:sp>
          <p:sp>
            <p:nvSpPr>
              <p:cNvPr id="94255" name="Rectangle 50"/>
              <p:cNvSpPr>
                <a:spLocks noChangeArrowheads="1"/>
              </p:cNvSpPr>
              <p:nvPr/>
            </p:nvSpPr>
            <p:spPr bwMode="auto">
              <a:xfrm>
                <a:off x="639" y="1705"/>
                <a:ext cx="199"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r" eaLnBrk="0" hangingPunct="0"/>
                <a:r>
                  <a:rPr lang="en-US" sz="1400" b="1">
                    <a:solidFill>
                      <a:srgbClr val="000000"/>
                    </a:solidFill>
                    <a:latin typeface="Arial" charset="0"/>
                  </a:rPr>
                  <a:t>50</a:t>
                </a:r>
              </a:p>
            </p:txBody>
          </p:sp>
          <p:sp>
            <p:nvSpPr>
              <p:cNvPr id="94256" name="Rectangle 51"/>
              <p:cNvSpPr>
                <a:spLocks noChangeArrowheads="1"/>
              </p:cNvSpPr>
              <p:nvPr/>
            </p:nvSpPr>
            <p:spPr bwMode="auto">
              <a:xfrm>
                <a:off x="639" y="1345"/>
                <a:ext cx="199"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r" eaLnBrk="0" hangingPunct="0"/>
                <a:r>
                  <a:rPr lang="en-US" sz="1400" b="1">
                    <a:solidFill>
                      <a:srgbClr val="000000"/>
                    </a:solidFill>
                    <a:latin typeface="Arial" charset="0"/>
                  </a:rPr>
                  <a:t>60</a:t>
                </a:r>
              </a:p>
            </p:txBody>
          </p:sp>
          <p:sp>
            <p:nvSpPr>
              <p:cNvPr id="94257" name="Rectangle 52"/>
              <p:cNvSpPr>
                <a:spLocks noChangeArrowheads="1"/>
              </p:cNvSpPr>
              <p:nvPr/>
            </p:nvSpPr>
            <p:spPr bwMode="auto">
              <a:xfrm>
                <a:off x="639" y="954"/>
                <a:ext cx="199"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r" eaLnBrk="0" hangingPunct="0"/>
                <a:r>
                  <a:rPr lang="en-US" sz="1400" b="1">
                    <a:solidFill>
                      <a:srgbClr val="000000"/>
                    </a:solidFill>
                    <a:latin typeface="Arial" charset="0"/>
                  </a:rPr>
                  <a:t>70</a:t>
                </a:r>
              </a:p>
            </p:txBody>
          </p:sp>
        </p:grpSp>
        <p:sp>
          <p:nvSpPr>
            <p:cNvPr id="94233" name="Rectangle 53"/>
            <p:cNvSpPr>
              <a:spLocks noChangeArrowheads="1"/>
            </p:cNvSpPr>
            <p:nvPr/>
          </p:nvSpPr>
          <p:spPr bwMode="auto">
            <a:xfrm>
              <a:off x="1232" y="1181"/>
              <a:ext cx="727" cy="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0" hangingPunct="0"/>
              <a:r>
                <a:rPr lang="en-US" sz="1400">
                  <a:solidFill>
                    <a:srgbClr val="000000"/>
                  </a:solidFill>
                  <a:latin typeface="Arial" charset="0"/>
                </a:rPr>
                <a:t>Irbesartan</a:t>
              </a:r>
            </a:p>
            <a:p>
              <a:pPr eaLnBrk="0" hangingPunct="0"/>
              <a:endParaRPr lang="en-US" sz="1400">
                <a:solidFill>
                  <a:srgbClr val="000000"/>
                </a:solidFill>
                <a:latin typeface="Arial" charset="0"/>
              </a:endParaRPr>
            </a:p>
            <a:p>
              <a:pPr eaLnBrk="0" hangingPunct="0"/>
              <a:r>
                <a:rPr lang="en-US" sz="1400">
                  <a:solidFill>
                    <a:srgbClr val="000000"/>
                  </a:solidFill>
                  <a:latin typeface="Arial" charset="0"/>
                </a:rPr>
                <a:t>Amlodipine</a:t>
              </a:r>
            </a:p>
            <a:p>
              <a:pPr eaLnBrk="0" hangingPunct="0"/>
              <a:endParaRPr lang="en-US" sz="1400">
                <a:solidFill>
                  <a:srgbClr val="000000"/>
                </a:solidFill>
                <a:latin typeface="Arial" charset="0"/>
              </a:endParaRPr>
            </a:p>
            <a:p>
              <a:pPr eaLnBrk="0" hangingPunct="0"/>
              <a:r>
                <a:rPr lang="en-US" sz="1400">
                  <a:solidFill>
                    <a:srgbClr val="000000"/>
                  </a:solidFill>
                  <a:latin typeface="Arial" charset="0"/>
                </a:rPr>
                <a:t>Placebo</a:t>
              </a:r>
            </a:p>
          </p:txBody>
        </p:sp>
        <p:sp>
          <p:nvSpPr>
            <p:cNvPr id="27674" name="Line 54"/>
            <p:cNvSpPr>
              <a:spLocks noChangeShapeType="1"/>
            </p:cNvSpPr>
            <p:nvPr/>
          </p:nvSpPr>
          <p:spPr bwMode="auto">
            <a:xfrm flipH="1">
              <a:off x="882" y="1277"/>
              <a:ext cx="301" cy="0"/>
            </a:xfrm>
            <a:prstGeom prst="line">
              <a:avLst/>
            </a:prstGeom>
            <a:noFill/>
            <a:ln w="38100">
              <a:solidFill>
                <a:schemeClr val="accent6"/>
              </a:solidFill>
              <a:round/>
              <a:headEnd type="none" w="sm" len="sm"/>
              <a:tailEnd type="none" w="sm" len="sm"/>
            </a:ln>
            <a:extLst>
              <a:ext uri="{909E8E84-426E-40DD-AFC4-6F175D3DCCD1}">
                <a14:hiddenFill xmlns:a14="http://schemas.microsoft.com/office/drawing/2010/main">
                  <a:noFill/>
                </a14:hiddenFill>
              </a:ext>
            </a:extLst>
          </p:spPr>
          <p:txBody>
            <a:bodyPr/>
            <a:lstStyle/>
            <a:p>
              <a:pPr>
                <a:defRPr/>
              </a:pPr>
              <a:endParaRPr lang="en-US">
                <a:ea typeface="ＭＳ Ｐゴシック" charset="0"/>
                <a:cs typeface="Arial" charset="0"/>
              </a:endParaRPr>
            </a:p>
          </p:txBody>
        </p:sp>
        <p:sp>
          <p:nvSpPr>
            <p:cNvPr id="94235" name="Line 55"/>
            <p:cNvSpPr>
              <a:spLocks noChangeShapeType="1"/>
            </p:cNvSpPr>
            <p:nvPr/>
          </p:nvSpPr>
          <p:spPr bwMode="auto">
            <a:xfrm flipH="1">
              <a:off x="882" y="1604"/>
              <a:ext cx="301" cy="0"/>
            </a:xfrm>
            <a:prstGeom prst="line">
              <a:avLst/>
            </a:prstGeom>
            <a:noFill/>
            <a:ln w="38100">
              <a:solidFill>
                <a:srgbClr val="66FFCC"/>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94236" name="Line 56"/>
            <p:cNvSpPr>
              <a:spLocks noChangeShapeType="1"/>
            </p:cNvSpPr>
            <p:nvPr/>
          </p:nvSpPr>
          <p:spPr bwMode="auto">
            <a:xfrm flipH="1">
              <a:off x="882" y="1956"/>
              <a:ext cx="301" cy="0"/>
            </a:xfrm>
            <a:prstGeom prst="line">
              <a:avLst/>
            </a:prstGeom>
            <a:noFill/>
            <a:ln w="38100">
              <a:solidFill>
                <a:srgbClr val="FF66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94237" name="Line 57"/>
            <p:cNvSpPr>
              <a:spLocks noChangeShapeType="1"/>
            </p:cNvSpPr>
            <p:nvPr/>
          </p:nvSpPr>
          <p:spPr bwMode="auto">
            <a:xfrm>
              <a:off x="1936" y="1265"/>
              <a:ext cx="811" cy="0"/>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94238" name="Line 58"/>
            <p:cNvSpPr>
              <a:spLocks noChangeShapeType="1"/>
            </p:cNvSpPr>
            <p:nvPr/>
          </p:nvSpPr>
          <p:spPr bwMode="auto">
            <a:xfrm>
              <a:off x="2200" y="1265"/>
              <a:ext cx="0" cy="68"/>
            </a:xfrm>
            <a:prstGeom prst="line">
              <a:avLst/>
            </a:prstGeom>
            <a:noFill/>
            <a:ln w="127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grpSp>
          <p:nvGrpSpPr>
            <p:cNvPr id="94239" name="Group 59"/>
            <p:cNvGrpSpPr>
              <a:grpSpLocks/>
            </p:cNvGrpSpPr>
            <p:nvPr/>
          </p:nvGrpSpPr>
          <p:grpSpPr bwMode="auto">
            <a:xfrm>
              <a:off x="1936" y="1575"/>
              <a:ext cx="264" cy="120"/>
              <a:chOff x="2674" y="1285"/>
              <a:chExt cx="297" cy="243"/>
            </a:xfrm>
          </p:grpSpPr>
          <p:sp>
            <p:nvSpPr>
              <p:cNvPr id="94247" name="Line 60"/>
              <p:cNvSpPr>
                <a:spLocks noChangeShapeType="1"/>
              </p:cNvSpPr>
              <p:nvPr/>
            </p:nvSpPr>
            <p:spPr bwMode="auto">
              <a:xfrm>
                <a:off x="2674" y="1397"/>
                <a:ext cx="297" cy="0"/>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94248" name="Line 61"/>
              <p:cNvSpPr>
                <a:spLocks noChangeShapeType="1"/>
              </p:cNvSpPr>
              <p:nvPr/>
            </p:nvSpPr>
            <p:spPr bwMode="auto">
              <a:xfrm>
                <a:off x="2971" y="1285"/>
                <a:ext cx="0" cy="123"/>
              </a:xfrm>
              <a:prstGeom prst="line">
                <a:avLst/>
              </a:prstGeom>
              <a:noFill/>
              <a:ln w="127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94249" name="Line 62"/>
              <p:cNvSpPr>
                <a:spLocks noChangeShapeType="1"/>
              </p:cNvSpPr>
              <p:nvPr/>
            </p:nvSpPr>
            <p:spPr bwMode="auto">
              <a:xfrm>
                <a:off x="2971" y="1405"/>
                <a:ext cx="0" cy="123"/>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grpSp>
        <p:sp>
          <p:nvSpPr>
            <p:cNvPr id="94240" name="Text Box 63"/>
            <p:cNvSpPr txBox="1">
              <a:spLocks noChangeArrowheads="1"/>
            </p:cNvSpPr>
            <p:nvPr/>
          </p:nvSpPr>
          <p:spPr bwMode="auto">
            <a:xfrm>
              <a:off x="2387" y="1488"/>
              <a:ext cx="754" cy="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spcBef>
                  <a:spcPct val="50000"/>
                </a:spcBef>
              </a:pPr>
              <a:r>
                <a:rPr lang="en-US" sz="1200" b="1">
                  <a:solidFill>
                    <a:srgbClr val="000000"/>
                  </a:solidFill>
                  <a:latin typeface="Arial" charset="0"/>
                </a:rPr>
                <a:t>RRR 20%</a:t>
              </a:r>
              <a:br>
                <a:rPr lang="en-US" sz="1200" b="1">
                  <a:solidFill>
                    <a:srgbClr val="000000"/>
                  </a:solidFill>
                  <a:latin typeface="Arial" charset="0"/>
                </a:rPr>
              </a:br>
              <a:r>
                <a:rPr lang="en-US" sz="1200" b="1" i="1">
                  <a:solidFill>
                    <a:srgbClr val="000000"/>
                  </a:solidFill>
                  <a:latin typeface="Arial" charset="0"/>
                </a:rPr>
                <a:t>p</a:t>
              </a:r>
              <a:r>
                <a:rPr lang="en-US" sz="1200" b="1">
                  <a:solidFill>
                    <a:srgbClr val="000000"/>
                  </a:solidFill>
                  <a:latin typeface="Arial" charset="0"/>
                </a:rPr>
                <a:t>=0.02</a:t>
              </a:r>
              <a:endParaRPr lang="en-US" sz="1400" b="1">
                <a:solidFill>
                  <a:srgbClr val="000000"/>
                </a:solidFill>
                <a:latin typeface="Arial" charset="0"/>
              </a:endParaRPr>
            </a:p>
          </p:txBody>
        </p:sp>
        <p:sp>
          <p:nvSpPr>
            <p:cNvPr id="94241" name="Text Box 64"/>
            <p:cNvSpPr txBox="1">
              <a:spLocks noChangeArrowheads="1"/>
            </p:cNvSpPr>
            <p:nvPr/>
          </p:nvSpPr>
          <p:spPr bwMode="auto">
            <a:xfrm>
              <a:off x="1860" y="1628"/>
              <a:ext cx="754"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spcBef>
                  <a:spcPct val="50000"/>
                </a:spcBef>
              </a:pPr>
              <a:r>
                <a:rPr lang="en-US" sz="1200" b="1" i="1">
                  <a:solidFill>
                    <a:srgbClr val="000000"/>
                  </a:solidFill>
                  <a:latin typeface="Arial" charset="0"/>
                </a:rPr>
                <a:t>p</a:t>
              </a:r>
              <a:r>
                <a:rPr lang="en-US" sz="1200" b="1">
                  <a:solidFill>
                    <a:srgbClr val="000000"/>
                  </a:solidFill>
                  <a:latin typeface="Arial" charset="0"/>
                </a:rPr>
                <a:t>=NS</a:t>
              </a:r>
              <a:endParaRPr lang="en-US" sz="1600" b="1">
                <a:solidFill>
                  <a:srgbClr val="000000"/>
                </a:solidFill>
                <a:latin typeface="Arial" charset="0"/>
              </a:endParaRPr>
            </a:p>
          </p:txBody>
        </p:sp>
        <p:sp>
          <p:nvSpPr>
            <p:cNvPr id="94242" name="Line 65"/>
            <p:cNvSpPr>
              <a:spLocks noChangeShapeType="1"/>
            </p:cNvSpPr>
            <p:nvPr/>
          </p:nvSpPr>
          <p:spPr bwMode="auto">
            <a:xfrm>
              <a:off x="2747" y="1265"/>
              <a:ext cx="0" cy="230"/>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94243" name="Line 66"/>
            <p:cNvSpPr>
              <a:spLocks noChangeShapeType="1"/>
            </p:cNvSpPr>
            <p:nvPr/>
          </p:nvSpPr>
          <p:spPr bwMode="auto">
            <a:xfrm>
              <a:off x="2747" y="1788"/>
              <a:ext cx="0" cy="186"/>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94244" name="Text Box 67"/>
            <p:cNvSpPr txBox="1">
              <a:spLocks noChangeArrowheads="1"/>
            </p:cNvSpPr>
            <p:nvPr/>
          </p:nvSpPr>
          <p:spPr bwMode="auto">
            <a:xfrm>
              <a:off x="1839" y="1286"/>
              <a:ext cx="754" cy="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spcBef>
                  <a:spcPct val="50000"/>
                </a:spcBef>
              </a:pPr>
              <a:r>
                <a:rPr lang="en-US" sz="1200" b="1">
                  <a:solidFill>
                    <a:srgbClr val="000000"/>
                  </a:solidFill>
                  <a:latin typeface="Arial" charset="0"/>
                </a:rPr>
                <a:t>RRR 23%</a:t>
              </a:r>
              <a:br>
                <a:rPr lang="en-US" sz="1200" b="1">
                  <a:solidFill>
                    <a:srgbClr val="000000"/>
                  </a:solidFill>
                  <a:latin typeface="Arial" charset="0"/>
                </a:rPr>
              </a:br>
              <a:r>
                <a:rPr lang="en-US" sz="1200" b="1" i="1">
                  <a:solidFill>
                    <a:srgbClr val="000000"/>
                  </a:solidFill>
                  <a:latin typeface="Arial" charset="0"/>
                </a:rPr>
                <a:t>p</a:t>
              </a:r>
              <a:r>
                <a:rPr lang="en-US" sz="1200" b="1">
                  <a:solidFill>
                    <a:srgbClr val="000000"/>
                  </a:solidFill>
                  <a:latin typeface="Arial" charset="0"/>
                </a:rPr>
                <a:t>=0.006</a:t>
              </a:r>
              <a:endParaRPr lang="en-US" sz="1600" b="1">
                <a:solidFill>
                  <a:srgbClr val="000000"/>
                </a:solidFill>
                <a:latin typeface="Arial" charset="0"/>
              </a:endParaRPr>
            </a:p>
          </p:txBody>
        </p:sp>
        <p:sp>
          <p:nvSpPr>
            <p:cNvPr id="94245" name="Line 68"/>
            <p:cNvSpPr>
              <a:spLocks noChangeShapeType="1"/>
            </p:cNvSpPr>
            <p:nvPr/>
          </p:nvSpPr>
          <p:spPr bwMode="auto">
            <a:xfrm>
              <a:off x="1936" y="1966"/>
              <a:ext cx="811"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94246" name="Line 69"/>
            <p:cNvSpPr>
              <a:spLocks noChangeShapeType="1"/>
            </p:cNvSpPr>
            <p:nvPr/>
          </p:nvSpPr>
          <p:spPr bwMode="auto">
            <a:xfrm>
              <a:off x="2200" y="1865"/>
              <a:ext cx="0" cy="101"/>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grpSp>
      <p:sp>
        <p:nvSpPr>
          <p:cNvPr id="72" name="Rectangle 2"/>
          <p:cNvSpPr txBox="1">
            <a:spLocks noChangeArrowheads="1"/>
          </p:cNvSpPr>
          <p:nvPr/>
        </p:nvSpPr>
        <p:spPr bwMode="auto">
          <a:xfrm>
            <a:off x="914400" y="5334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nchor="ctr"/>
          <a:lstStyle>
            <a:lvl1pPr algn="l" rtl="0" eaLnBrk="0" fontAlgn="base" hangingPunct="0">
              <a:spcBef>
                <a:spcPct val="0"/>
              </a:spcBef>
              <a:spcAft>
                <a:spcPct val="0"/>
              </a:spcAft>
              <a:defRPr sz="2800" b="1">
                <a:solidFill>
                  <a:srgbClr val="FF0000"/>
                </a:solidFill>
                <a:latin typeface="Arial"/>
                <a:ea typeface="ＭＳ Ｐゴシック" pitchFamily="34" charset="-128"/>
                <a:cs typeface="Arial"/>
              </a:defRPr>
            </a:lvl1pPr>
            <a:lvl2pPr algn="l" rtl="0" eaLnBrk="0" fontAlgn="base" hangingPunct="0">
              <a:spcBef>
                <a:spcPct val="0"/>
              </a:spcBef>
              <a:spcAft>
                <a:spcPct val="0"/>
              </a:spcAft>
              <a:defRPr sz="2800" b="1">
                <a:solidFill>
                  <a:srgbClr val="FF0000"/>
                </a:solidFill>
                <a:latin typeface="Verdana" pitchFamily="34" charset="0"/>
                <a:ea typeface="ＭＳ Ｐゴシック" pitchFamily="34" charset="-128"/>
                <a:cs typeface="ＭＳ Ｐゴシック" charset="0"/>
              </a:defRPr>
            </a:lvl2pPr>
            <a:lvl3pPr algn="l" rtl="0" eaLnBrk="0" fontAlgn="base" hangingPunct="0">
              <a:spcBef>
                <a:spcPct val="0"/>
              </a:spcBef>
              <a:spcAft>
                <a:spcPct val="0"/>
              </a:spcAft>
              <a:defRPr sz="2800" b="1">
                <a:solidFill>
                  <a:srgbClr val="FF0000"/>
                </a:solidFill>
                <a:latin typeface="Verdana" pitchFamily="34" charset="0"/>
                <a:ea typeface="ＭＳ Ｐゴシック" pitchFamily="34" charset="-128"/>
                <a:cs typeface="ＭＳ Ｐゴシック" charset="0"/>
              </a:defRPr>
            </a:lvl3pPr>
            <a:lvl4pPr algn="l" rtl="0" eaLnBrk="0" fontAlgn="base" hangingPunct="0">
              <a:spcBef>
                <a:spcPct val="0"/>
              </a:spcBef>
              <a:spcAft>
                <a:spcPct val="0"/>
              </a:spcAft>
              <a:defRPr sz="2800" b="1">
                <a:solidFill>
                  <a:srgbClr val="FF0000"/>
                </a:solidFill>
                <a:latin typeface="Verdana" pitchFamily="34" charset="0"/>
                <a:ea typeface="ＭＳ Ｐゴシック" pitchFamily="34" charset="-128"/>
                <a:cs typeface="ＭＳ Ｐゴシック" charset="0"/>
              </a:defRPr>
            </a:lvl4pPr>
            <a:lvl5pPr algn="l" rtl="0" eaLnBrk="0" fontAlgn="base" hangingPunct="0">
              <a:spcBef>
                <a:spcPct val="0"/>
              </a:spcBef>
              <a:spcAft>
                <a:spcPct val="0"/>
              </a:spcAft>
              <a:defRPr sz="2800" b="1">
                <a:solidFill>
                  <a:srgbClr val="FF0000"/>
                </a:solidFill>
                <a:latin typeface="Verdana" pitchFamily="34" charset="0"/>
                <a:ea typeface="ＭＳ Ｐゴシック" pitchFamily="34" charset="-128"/>
                <a:cs typeface="ＭＳ Ｐゴシック" charset="0"/>
              </a:defRPr>
            </a:lvl5pPr>
            <a:lvl6pPr marL="457200" algn="l" rtl="0" fontAlgn="base">
              <a:spcBef>
                <a:spcPct val="0"/>
              </a:spcBef>
              <a:spcAft>
                <a:spcPct val="0"/>
              </a:spcAft>
              <a:defRPr sz="2800" b="1">
                <a:solidFill>
                  <a:srgbClr val="FF0000"/>
                </a:solidFill>
                <a:latin typeface="Verdana" pitchFamily="34" charset="0"/>
                <a:ea typeface="ＭＳ Ｐゴシック" pitchFamily="34" charset="-128"/>
              </a:defRPr>
            </a:lvl6pPr>
            <a:lvl7pPr marL="914400" algn="l" rtl="0" fontAlgn="base">
              <a:spcBef>
                <a:spcPct val="0"/>
              </a:spcBef>
              <a:spcAft>
                <a:spcPct val="0"/>
              </a:spcAft>
              <a:defRPr sz="2800" b="1">
                <a:solidFill>
                  <a:srgbClr val="FF0000"/>
                </a:solidFill>
                <a:latin typeface="Verdana" pitchFamily="34" charset="0"/>
                <a:ea typeface="ＭＳ Ｐゴシック" pitchFamily="34" charset="-128"/>
              </a:defRPr>
            </a:lvl7pPr>
            <a:lvl8pPr marL="1371600" algn="l" rtl="0" fontAlgn="base">
              <a:spcBef>
                <a:spcPct val="0"/>
              </a:spcBef>
              <a:spcAft>
                <a:spcPct val="0"/>
              </a:spcAft>
              <a:defRPr sz="2800" b="1">
                <a:solidFill>
                  <a:srgbClr val="FF0000"/>
                </a:solidFill>
                <a:latin typeface="Verdana" pitchFamily="34" charset="0"/>
                <a:ea typeface="ＭＳ Ｐゴシック" pitchFamily="34" charset="-128"/>
              </a:defRPr>
            </a:lvl8pPr>
            <a:lvl9pPr marL="1828800" algn="l" rtl="0" fontAlgn="base">
              <a:spcBef>
                <a:spcPct val="0"/>
              </a:spcBef>
              <a:spcAft>
                <a:spcPct val="0"/>
              </a:spcAft>
              <a:defRPr sz="2800" b="1">
                <a:solidFill>
                  <a:srgbClr val="FF0000"/>
                </a:solidFill>
                <a:latin typeface="Verdana" pitchFamily="34" charset="0"/>
                <a:ea typeface="ＭＳ Ｐゴシック" pitchFamily="34" charset="-128"/>
              </a:defRPr>
            </a:lvl9pPr>
          </a:lstStyle>
          <a:p>
            <a:pPr eaLnBrk="1" hangingPunct="1">
              <a:defRPr/>
            </a:pPr>
            <a:r>
              <a:rPr lang="en-US" dirty="0" smtClean="0">
                <a:solidFill>
                  <a:schemeClr val="accent1">
                    <a:lumMod val="50000"/>
                  </a:schemeClr>
                </a:solidFill>
                <a:latin typeface="Open Sans"/>
                <a:cs typeface="Open Sans"/>
              </a:rPr>
              <a:t>ARB in T2DM with </a:t>
            </a:r>
            <a:r>
              <a:rPr lang="en-US" dirty="0" err="1">
                <a:solidFill>
                  <a:schemeClr val="accent1">
                    <a:lumMod val="50000"/>
                  </a:schemeClr>
                </a:solidFill>
                <a:latin typeface="Open Sans"/>
                <a:cs typeface="Open Sans"/>
              </a:rPr>
              <a:t>M</a:t>
            </a:r>
            <a:r>
              <a:rPr lang="en-US" dirty="0" err="1" smtClean="0">
                <a:solidFill>
                  <a:schemeClr val="accent1">
                    <a:lumMod val="50000"/>
                  </a:schemeClr>
                </a:solidFill>
                <a:latin typeface="Open Sans"/>
                <a:cs typeface="Open Sans"/>
              </a:rPr>
              <a:t>acroalbuminuria</a:t>
            </a:r>
            <a:r>
              <a:rPr lang="en-US" dirty="0" smtClean="0">
                <a:solidFill>
                  <a:schemeClr val="accent1">
                    <a:lumMod val="50000"/>
                  </a:schemeClr>
                </a:solidFill>
                <a:latin typeface="Open Sans"/>
                <a:cs typeface="Open Sans"/>
              </a:rPr>
              <a:t> </a:t>
            </a:r>
            <a:r>
              <a:rPr lang="en-US" dirty="0">
                <a:solidFill>
                  <a:schemeClr val="accent1">
                    <a:lumMod val="50000"/>
                  </a:schemeClr>
                </a:solidFill>
                <a:latin typeface="Open Sans"/>
                <a:cs typeface="Open Sans"/>
              </a:rPr>
              <a:t>R</a:t>
            </a:r>
            <a:r>
              <a:rPr lang="en-US" dirty="0" smtClean="0">
                <a:solidFill>
                  <a:schemeClr val="accent1">
                    <a:lumMod val="50000"/>
                  </a:schemeClr>
                </a:solidFill>
                <a:latin typeface="Open Sans"/>
                <a:cs typeface="Open Sans"/>
              </a:rPr>
              <a:t>educes </a:t>
            </a:r>
            <a:r>
              <a:rPr lang="en-US" dirty="0">
                <a:solidFill>
                  <a:schemeClr val="accent1">
                    <a:lumMod val="50000"/>
                  </a:schemeClr>
                </a:solidFill>
                <a:latin typeface="Open Sans"/>
                <a:cs typeface="Open Sans"/>
              </a:rPr>
              <a:t>R</a:t>
            </a:r>
            <a:r>
              <a:rPr lang="en-US" dirty="0" smtClean="0">
                <a:solidFill>
                  <a:schemeClr val="accent1">
                    <a:lumMod val="50000"/>
                  </a:schemeClr>
                </a:solidFill>
                <a:latin typeface="Open Sans"/>
                <a:cs typeface="Open Sans"/>
              </a:rPr>
              <a:t>enal </a:t>
            </a:r>
            <a:r>
              <a:rPr lang="en-US" dirty="0">
                <a:solidFill>
                  <a:schemeClr val="accent1">
                    <a:lumMod val="50000"/>
                  </a:schemeClr>
                </a:solidFill>
                <a:latin typeface="Open Sans"/>
                <a:cs typeface="Open Sans"/>
              </a:rPr>
              <a:t>O</a:t>
            </a:r>
            <a:r>
              <a:rPr lang="en-US" dirty="0" smtClean="0">
                <a:solidFill>
                  <a:schemeClr val="accent1">
                    <a:lumMod val="50000"/>
                  </a:schemeClr>
                </a:solidFill>
                <a:latin typeface="Open Sans"/>
                <a:cs typeface="Open Sans"/>
              </a:rPr>
              <a:t>utcomes </a:t>
            </a:r>
            <a:endParaRPr lang="en-US" dirty="0">
              <a:solidFill>
                <a:schemeClr val="accent1">
                  <a:lumMod val="50000"/>
                </a:schemeClr>
              </a:solidFill>
              <a:latin typeface="Open Sans"/>
              <a:cs typeface="Open Sans"/>
            </a:endParaRPr>
          </a:p>
        </p:txBody>
      </p:sp>
      <p:sp>
        <p:nvSpPr>
          <p:cNvPr id="71" name="Text Box 46"/>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dirty="0" smtClean="0"/>
              <a:t>2018 Diabetes Canada CPG – Chapter 29.  Chronic Kidney Disease in Diabetes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itle 1"/>
          <p:cNvSpPr>
            <a:spLocks noGrp="1"/>
          </p:cNvSpPr>
          <p:nvPr>
            <p:ph type="title"/>
          </p:nvPr>
        </p:nvSpPr>
        <p:spPr>
          <a:xfrm>
            <a:off x="628650" y="331788"/>
            <a:ext cx="7886700" cy="1325562"/>
          </a:xfrm>
        </p:spPr>
        <p:txBody>
          <a:bodyPr/>
          <a:lstStyle/>
          <a:p>
            <a:r>
              <a:rPr lang="en-US" sz="2600"/>
              <a:t>Empagliflozin reduced doubling of serum creatinine*, initiation of renal replacement therapy, or death due to renal disease</a:t>
            </a:r>
            <a:endParaRPr lang="en-GB" sz="2600"/>
          </a:p>
        </p:txBody>
      </p:sp>
      <p:sp>
        <p:nvSpPr>
          <p:cNvPr id="96258" name="Text Placeholder 4"/>
          <p:cNvSpPr>
            <a:spLocks noGrp="1"/>
          </p:cNvSpPr>
          <p:nvPr>
            <p:ph type="body" sz="quarter" idx="13"/>
          </p:nvPr>
        </p:nvSpPr>
        <p:spPr>
          <a:xfrm>
            <a:off x="250825" y="6192838"/>
            <a:ext cx="6835775" cy="620712"/>
          </a:xfrm>
        </p:spPr>
        <p:txBody>
          <a:bodyPr/>
          <a:lstStyle/>
          <a:p>
            <a:r>
              <a:rPr lang="en-GB" b="0">
                <a:solidFill>
                  <a:srgbClr val="5A5A5A"/>
                </a:solidFill>
              </a:rPr>
              <a:t>Hazard ratios are based on Cox regression analyses.  *Accompanied by eGFR [MDRD] ≤45 ml/min/1.73m</a:t>
            </a:r>
            <a:r>
              <a:rPr lang="en-GB" b="0" baseline="30000">
                <a:solidFill>
                  <a:srgbClr val="5A5A5A"/>
                </a:solidFill>
              </a:rPr>
              <a:t>2</a:t>
            </a:r>
            <a:r>
              <a:rPr lang="en-GB" b="0">
                <a:solidFill>
                  <a:srgbClr val="5A5A5A"/>
                </a:solidFill>
              </a:rPr>
              <a:t>.</a:t>
            </a:r>
            <a:br>
              <a:rPr lang="en-GB" b="0">
                <a:solidFill>
                  <a:srgbClr val="5A5A5A"/>
                </a:solidFill>
              </a:rPr>
            </a:br>
            <a:r>
              <a:rPr lang="en-US" b="0">
                <a:solidFill>
                  <a:srgbClr val="5A5A5A"/>
                </a:solidFill>
              </a:rPr>
              <a:t>HR, hazard ratio; CI, confidence interval. </a:t>
            </a:r>
            <a:r>
              <a:rPr lang="en-GB" b="0" i="1">
                <a:solidFill>
                  <a:srgbClr val="5A5A5A"/>
                </a:solidFill>
              </a:rPr>
              <a:t>Post-hoc </a:t>
            </a:r>
            <a:r>
              <a:rPr lang="en-GB" b="0">
                <a:solidFill>
                  <a:srgbClr val="5A5A5A"/>
                </a:solidFill>
              </a:rPr>
              <a:t>analyses.</a:t>
            </a:r>
          </a:p>
          <a:p>
            <a:r>
              <a:rPr lang="en-GB" b="0">
                <a:solidFill>
                  <a:srgbClr val="5A5A5A"/>
                </a:solidFill>
              </a:rPr>
              <a:t>Wanner et al. N Engl J Med </a:t>
            </a:r>
            <a:r>
              <a:rPr lang="en-US" b="0">
                <a:solidFill>
                  <a:srgbClr val="5A5A5A"/>
                </a:solidFill>
              </a:rPr>
              <a:t>2016;</a:t>
            </a:r>
            <a:r>
              <a:rPr lang="mr-IN" b="0"/>
              <a:t> 75:323-334</a:t>
            </a:r>
            <a:endParaRPr lang="en-GB" b="0">
              <a:solidFill>
                <a:srgbClr val="5A5A5A"/>
              </a:solidFill>
            </a:endParaRPr>
          </a:p>
        </p:txBody>
      </p:sp>
      <p:pic>
        <p:nvPicPr>
          <p:cNvPr id="96259"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5200" y="1608138"/>
            <a:ext cx="6992938" cy="453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46"/>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dirty="0" smtClean="0"/>
              <a:t>2018 Diabetes Canada CPG – Chapter 29.  Chronic Kidney Disease in Diabetes</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5"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2663" y="1833563"/>
            <a:ext cx="7043737" cy="433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6" name="Title 1"/>
          <p:cNvSpPr>
            <a:spLocks noGrp="1"/>
          </p:cNvSpPr>
          <p:nvPr>
            <p:ph type="title"/>
          </p:nvPr>
        </p:nvSpPr>
        <p:spPr>
          <a:xfrm>
            <a:off x="628650" y="442913"/>
            <a:ext cx="8177213" cy="1325562"/>
          </a:xfrm>
        </p:spPr>
        <p:txBody>
          <a:bodyPr/>
          <a:lstStyle/>
          <a:p>
            <a:r>
              <a:rPr lang="en-US" sz="2600"/>
              <a:t>Canagliflozin reduced composite endpoint of 40% reduction in eGFR, requirement for renal replacement therapy or death from renal causes</a:t>
            </a:r>
            <a:endParaRPr lang="en-GB" sz="2600"/>
          </a:p>
        </p:txBody>
      </p:sp>
      <p:sp>
        <p:nvSpPr>
          <p:cNvPr id="9" name="Text Box 46"/>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dirty="0" smtClean="0"/>
              <a:t>2018 Diabetes Canada CPG – Chapter 29.  Chronic Kidney Disease in Diabetes</a:t>
            </a:r>
          </a:p>
        </p:txBody>
      </p:sp>
      <p:sp>
        <p:nvSpPr>
          <p:cNvPr id="98308" name="TextBox 9"/>
          <p:cNvSpPr txBox="1">
            <a:spLocks noChangeArrowheads="1"/>
          </p:cNvSpPr>
          <p:nvPr/>
        </p:nvSpPr>
        <p:spPr bwMode="auto">
          <a:xfrm>
            <a:off x="68263" y="6535738"/>
            <a:ext cx="638333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US" sz="1200">
                <a:latin typeface="Open Sans" charset="0"/>
              </a:rPr>
              <a:t>Neal B et al. N Engl J Med 2017;</a:t>
            </a:r>
            <a:r>
              <a:rPr lang="mr-IN" sz="1200">
                <a:latin typeface="Open Sans" charset="0"/>
              </a:rPr>
              <a:t> 377:644-657</a:t>
            </a:r>
            <a:endParaRPr lang="en-US" sz="1200">
              <a:latin typeface="Open Sans"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Title 1"/>
          <p:cNvSpPr>
            <a:spLocks noGrp="1"/>
          </p:cNvSpPr>
          <p:nvPr>
            <p:ph type="title" idx="4294967295"/>
          </p:nvPr>
        </p:nvSpPr>
        <p:spPr>
          <a:xfrm>
            <a:off x="1125538" y="2438400"/>
            <a:ext cx="6915150" cy="1143000"/>
          </a:xfrm>
        </p:spPr>
        <p:txBody>
          <a:bodyPr/>
          <a:lstStyle/>
          <a:p>
            <a:pPr algn="ctr">
              <a:lnSpc>
                <a:spcPct val="120000"/>
              </a:lnSpc>
            </a:pPr>
            <a:r>
              <a:rPr lang="en-US" sz="3600"/>
              <a:t>Safe use of treatments in kidney disease…..</a:t>
            </a:r>
          </a:p>
        </p:txBody>
      </p:sp>
      <p:sp>
        <p:nvSpPr>
          <p:cNvPr id="256003" name="Text Box 3"/>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Content Placeholder 2"/>
          <p:cNvSpPr>
            <a:spLocks noGrp="1"/>
          </p:cNvSpPr>
          <p:nvPr>
            <p:ph idx="4294967295"/>
          </p:nvPr>
        </p:nvSpPr>
        <p:spPr>
          <a:xfrm>
            <a:off x="801688" y="1690688"/>
            <a:ext cx="8202612" cy="4114800"/>
          </a:xfrm>
        </p:spPr>
        <p:txBody>
          <a:bodyPr/>
          <a:lstStyle/>
          <a:p>
            <a:pPr>
              <a:lnSpc>
                <a:spcPct val="110000"/>
              </a:lnSpc>
              <a:buClr>
                <a:srgbClr val="FF0000"/>
              </a:buClr>
              <a:buFont typeface="Wingdings" charset="0"/>
              <a:buChar char="ü"/>
            </a:pPr>
            <a:r>
              <a:rPr lang="en-CA" sz="2400">
                <a:ea typeface="MS PGothic" charset="0"/>
              </a:rPr>
              <a:t>SCREEN</a:t>
            </a:r>
            <a:r>
              <a:rPr lang="en-CA" sz="2400" b="0">
                <a:ea typeface="MS PGothic" charset="0"/>
              </a:rPr>
              <a:t> with random urine albumin creatinine ratio (ACR) and serum creatinine for estimated glomerular filtration rate (eGFR) </a:t>
            </a:r>
            <a:r>
              <a:rPr lang="en-CA" sz="2400">
                <a:ea typeface="MS PGothic" charset="0"/>
              </a:rPr>
              <a:t>at diagnosis </a:t>
            </a:r>
            <a:r>
              <a:rPr lang="en-CA" sz="2400" b="0">
                <a:ea typeface="MS PGothic" charset="0"/>
              </a:rPr>
              <a:t>then</a:t>
            </a:r>
            <a:r>
              <a:rPr lang="en-CA" sz="2400">
                <a:ea typeface="MS PGothic" charset="0"/>
              </a:rPr>
              <a:t> annually </a:t>
            </a:r>
            <a:r>
              <a:rPr lang="en-CA" sz="2400" b="0">
                <a:ea typeface="MS PGothic" charset="0"/>
              </a:rPr>
              <a:t>(T2D)</a:t>
            </a:r>
          </a:p>
          <a:p>
            <a:pPr>
              <a:lnSpc>
                <a:spcPct val="110000"/>
              </a:lnSpc>
              <a:buClr>
                <a:srgbClr val="FF0000"/>
              </a:buClr>
              <a:buFont typeface="Wingdings" charset="0"/>
              <a:buChar char="ü"/>
            </a:pPr>
            <a:r>
              <a:rPr lang="en-CA" sz="2400">
                <a:ea typeface="MS PGothic" charset="0"/>
              </a:rPr>
              <a:t>DIAGNOSE</a:t>
            </a:r>
            <a:r>
              <a:rPr lang="en-CA" sz="2400" b="0">
                <a:ea typeface="MS PGothic" charset="0"/>
              </a:rPr>
              <a:t> with repeat confirmed ACR ≥2.0 mg/mmol and/or eGFR </a:t>
            </a:r>
            <a:r>
              <a:rPr lang="en-CA" sz="2400" b="0">
                <a:ea typeface="MS PGothic" charset="0"/>
                <a:sym typeface="Symbol" charset="0"/>
              </a:rPr>
              <a:t>&lt;</a:t>
            </a:r>
            <a:r>
              <a:rPr lang="en-CA" sz="2400" b="0">
                <a:ea typeface="MS PGothic" charset="0"/>
              </a:rPr>
              <a:t>60 mL/min/1.73m</a:t>
            </a:r>
            <a:r>
              <a:rPr lang="en-CA" sz="2400" b="0" baseline="30000">
                <a:ea typeface="MS PGothic" charset="0"/>
              </a:rPr>
              <a:t>2</a:t>
            </a:r>
          </a:p>
          <a:p>
            <a:pPr>
              <a:lnSpc>
                <a:spcPct val="110000"/>
              </a:lnSpc>
              <a:buClr>
                <a:srgbClr val="FF0000"/>
              </a:buClr>
              <a:buFont typeface="Wingdings" charset="0"/>
              <a:buChar char="ü"/>
            </a:pPr>
            <a:r>
              <a:rPr lang="en-CA" sz="2400">
                <a:ea typeface="MS PGothic" charset="0"/>
              </a:rPr>
              <a:t>DELAY</a:t>
            </a:r>
            <a:r>
              <a:rPr lang="en-CA" sz="2400" b="0">
                <a:ea typeface="MS PGothic" charset="0"/>
              </a:rPr>
              <a:t> onset and/or progression with glycemic and blood pressure control and ACEi or ARB</a:t>
            </a:r>
          </a:p>
          <a:p>
            <a:pPr>
              <a:lnSpc>
                <a:spcPct val="110000"/>
              </a:lnSpc>
              <a:buClr>
                <a:srgbClr val="FF0000"/>
              </a:buClr>
              <a:buFont typeface="Wingdings" charset="0"/>
              <a:buChar char="ü"/>
            </a:pPr>
            <a:r>
              <a:rPr lang="en-CA" sz="2400">
                <a:ea typeface="MS PGothic" charset="0"/>
              </a:rPr>
              <a:t>PREVENT</a:t>
            </a:r>
            <a:r>
              <a:rPr lang="en-CA" sz="2400" b="0">
                <a:ea typeface="MS PGothic" charset="0"/>
              </a:rPr>
              <a:t> complications with dose adjustment, “</a:t>
            </a:r>
            <a:r>
              <a:rPr lang="en-CA" altLang="ja-JP" sz="2400" b="0">
                <a:ea typeface="MS PGothic" charset="0"/>
              </a:rPr>
              <a:t>sick day management</a:t>
            </a:r>
            <a:r>
              <a:rPr lang="en-CA" sz="2400" b="0">
                <a:ea typeface="MS PGothic" charset="0"/>
              </a:rPr>
              <a:t>”</a:t>
            </a:r>
            <a:r>
              <a:rPr lang="en-CA" altLang="ja-JP" sz="2400" b="0">
                <a:ea typeface="MS PGothic" charset="0"/>
              </a:rPr>
              <a:t> counselling and referral when appropriate</a:t>
            </a:r>
            <a:endParaRPr lang="en-CA" sz="2400" b="0">
              <a:ea typeface="MS PGothic" charset="0"/>
            </a:endParaRPr>
          </a:p>
        </p:txBody>
      </p:sp>
      <p:sp>
        <p:nvSpPr>
          <p:cNvPr id="33794" name="Title 4"/>
          <p:cNvSpPr>
            <a:spLocks noGrp="1"/>
          </p:cNvSpPr>
          <p:nvPr>
            <p:ph type="title" idx="4294967295"/>
          </p:nvPr>
        </p:nvSpPr>
        <p:spPr>
          <a:xfrm>
            <a:off x="685800" y="487363"/>
            <a:ext cx="7772400" cy="1143000"/>
          </a:xfrm>
        </p:spPr>
        <p:txBody>
          <a:bodyPr/>
          <a:lstStyle/>
          <a:p>
            <a:r>
              <a:rPr lang="en-CA">
                <a:ea typeface="MS PGothic" charset="0"/>
              </a:rPr>
              <a:t>Chronic Kidney Disease  Checklist</a:t>
            </a:r>
          </a:p>
        </p:txBody>
      </p:sp>
      <p:sp>
        <p:nvSpPr>
          <p:cNvPr id="190469" name="Text Box 5"/>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a:solidFill>
                  <a:prstClr val="black"/>
                </a:solidFill>
              </a:rPr>
              <a:t>2018 Diabetes Canada CPG – Chapter 29.  Chronic Kidney Disease in Diabetes</a:t>
            </a:r>
          </a:p>
        </p:txBody>
      </p:sp>
      <p:sp>
        <p:nvSpPr>
          <p:cNvPr id="33796" name="TextBox 1"/>
          <p:cNvSpPr txBox="1">
            <a:spLocks noChangeArrowheads="1"/>
          </p:cNvSpPr>
          <p:nvPr/>
        </p:nvSpPr>
        <p:spPr bwMode="auto">
          <a:xfrm>
            <a:off x="219075" y="6362700"/>
            <a:ext cx="73072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US" sz="1400">
                <a:solidFill>
                  <a:srgbClr val="000000"/>
                </a:solidFill>
              </a:rPr>
              <a:t>ACEi, angiotensin converting enzyme inhibitor; ARB, angiotensin receptor blocker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Content Placeholder 5"/>
          <p:cNvSpPr>
            <a:spLocks noGrp="1"/>
          </p:cNvSpPr>
          <p:nvPr>
            <p:ph idx="4294967295"/>
          </p:nvPr>
        </p:nvSpPr>
        <p:spPr>
          <a:xfrm>
            <a:off x="990600" y="1752600"/>
            <a:ext cx="7772400" cy="4114800"/>
          </a:xfrm>
        </p:spPr>
        <p:txBody>
          <a:bodyPr/>
          <a:lstStyle/>
          <a:p>
            <a:r>
              <a:rPr lang="en-US"/>
              <a:t>Check serum K</a:t>
            </a:r>
            <a:r>
              <a:rPr lang="en-US" baseline="30000"/>
              <a:t>+</a:t>
            </a:r>
            <a:r>
              <a:rPr lang="en-US"/>
              <a:t> and Cr</a:t>
            </a:r>
          </a:p>
          <a:p>
            <a:pPr lvl="1"/>
            <a:r>
              <a:rPr lang="en-US"/>
              <a:t>Baseline</a:t>
            </a:r>
          </a:p>
          <a:p>
            <a:pPr lvl="1"/>
            <a:r>
              <a:rPr lang="en-US"/>
              <a:t>Within 1-2 weeks of initiation or titration</a:t>
            </a:r>
          </a:p>
          <a:p>
            <a:pPr lvl="1"/>
            <a:r>
              <a:rPr lang="en-US"/>
              <a:t>During acute illness</a:t>
            </a:r>
          </a:p>
          <a:p>
            <a:pPr lvl="1">
              <a:buFont typeface="Arial" charset="0"/>
              <a:buNone/>
            </a:pPr>
            <a:endParaRPr lang="en-US" sz="1200"/>
          </a:p>
          <a:p>
            <a:pPr>
              <a:buFont typeface="Arial" charset="0"/>
              <a:buNone/>
            </a:pPr>
            <a:r>
              <a:rPr lang="en-US"/>
              <a:t>         </a:t>
            </a:r>
            <a:r>
              <a:rPr lang="en-US" sz="2400"/>
              <a:t>If K</a:t>
            </a:r>
            <a:r>
              <a:rPr lang="en-US" sz="2400" baseline="30000"/>
              <a:t>+ </a:t>
            </a:r>
            <a:r>
              <a:rPr lang="en-US" sz="2400"/>
              <a:t>becomes elevated or Cr &gt;30% increase</a:t>
            </a:r>
          </a:p>
        </p:txBody>
      </p:sp>
      <p:sp>
        <p:nvSpPr>
          <p:cNvPr id="101378" name="TextBox 6"/>
          <p:cNvSpPr txBox="1">
            <a:spLocks noChangeArrowheads="1"/>
          </p:cNvSpPr>
          <p:nvPr/>
        </p:nvSpPr>
        <p:spPr bwMode="auto">
          <a:xfrm>
            <a:off x="2209800" y="4751388"/>
            <a:ext cx="4724400"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lnSpc>
                <a:spcPct val="120000"/>
              </a:lnSpc>
            </a:pPr>
            <a:r>
              <a:rPr lang="en-US">
                <a:latin typeface="Open Sans" charset="0"/>
              </a:rPr>
              <a:t>Review therapy</a:t>
            </a:r>
          </a:p>
          <a:p>
            <a:pPr algn="ctr" eaLnBrk="1" hangingPunct="1">
              <a:lnSpc>
                <a:spcPct val="120000"/>
              </a:lnSpc>
            </a:pPr>
            <a:r>
              <a:rPr lang="en-US">
                <a:latin typeface="Open Sans" charset="0"/>
              </a:rPr>
              <a:t>Recheck serum K</a:t>
            </a:r>
            <a:r>
              <a:rPr lang="en-US" baseline="30000">
                <a:latin typeface="Open Sans" charset="0"/>
              </a:rPr>
              <a:t>+</a:t>
            </a:r>
            <a:r>
              <a:rPr lang="en-US">
                <a:latin typeface="Open Sans" charset="0"/>
              </a:rPr>
              <a:t> and Cr</a:t>
            </a:r>
          </a:p>
        </p:txBody>
      </p:sp>
      <p:sp>
        <p:nvSpPr>
          <p:cNvPr id="101379" name="Down Arrow 7"/>
          <p:cNvSpPr>
            <a:spLocks noChangeArrowheads="1"/>
          </p:cNvSpPr>
          <p:nvPr/>
        </p:nvSpPr>
        <p:spPr bwMode="auto">
          <a:xfrm>
            <a:off x="4500563" y="4064000"/>
            <a:ext cx="600075" cy="708025"/>
          </a:xfrm>
          <a:prstGeom prst="downArrow">
            <a:avLst>
              <a:gd name="adj1" fmla="val 50000"/>
              <a:gd name="adj2" fmla="val 50107"/>
            </a:avLst>
          </a:prstGeom>
          <a:solidFill>
            <a:schemeClr val="accent1"/>
          </a:solidFill>
          <a:ln w="9525">
            <a:solidFill>
              <a:schemeClr val="tx1"/>
            </a:solidFill>
            <a:round/>
            <a:headEnd/>
            <a:tailEnd/>
          </a:ln>
        </p:spPr>
        <p:txBody>
          <a:bodyPr/>
          <a:lstStyle/>
          <a:p>
            <a:pPr defTabSz="914400" eaLnBrk="0" hangingPunct="0"/>
            <a:endParaRPr lang="en-CA">
              <a:latin typeface="Arial" charset="0"/>
            </a:endParaRPr>
          </a:p>
        </p:txBody>
      </p:sp>
      <p:sp>
        <p:nvSpPr>
          <p:cNvPr id="101380" name="Title 1"/>
          <p:cNvSpPr>
            <a:spLocks noGrp="1"/>
          </p:cNvSpPr>
          <p:nvPr>
            <p:ph type="title" idx="4294967295"/>
          </p:nvPr>
        </p:nvSpPr>
        <p:spPr/>
        <p:txBody>
          <a:bodyPr/>
          <a:lstStyle/>
          <a:p>
            <a:r>
              <a:rPr lang="en-CA" sz="3200"/>
              <a:t>Practical Tips:  Potassium (K+) and Creatinine (Cr)</a:t>
            </a:r>
          </a:p>
        </p:txBody>
      </p:sp>
      <p:sp>
        <p:nvSpPr>
          <p:cNvPr id="258055" name="Text Box 7"/>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990600" y="1752600"/>
            <a:ext cx="7775575" cy="4114800"/>
          </a:xfrm>
        </p:spPr>
        <p:txBody>
          <a:bodyPr/>
          <a:lstStyle/>
          <a:p>
            <a:pPr>
              <a:lnSpc>
                <a:spcPct val="120000"/>
              </a:lnSpc>
            </a:pPr>
            <a:r>
              <a:rPr lang="en-US" sz="2000"/>
              <a:t>Mild to moderate stable hyperkalemia</a:t>
            </a:r>
          </a:p>
          <a:p>
            <a:pPr lvl="1">
              <a:lnSpc>
                <a:spcPct val="120000"/>
              </a:lnSpc>
            </a:pPr>
            <a:r>
              <a:rPr lang="en-US" sz="2000">
                <a:latin typeface="Open Sans" charset="0"/>
              </a:rPr>
              <a:t>Counsel on a low potassium diet</a:t>
            </a:r>
          </a:p>
          <a:p>
            <a:pPr lvl="1">
              <a:lnSpc>
                <a:spcPct val="120000"/>
              </a:lnSpc>
            </a:pPr>
            <a:r>
              <a:rPr lang="en-US" sz="2000">
                <a:latin typeface="Open Sans" charset="0"/>
              </a:rPr>
              <a:t>If persistent, consider adding non-potassium sparing diuretics and/or oral sodium bicarbonate (in those with metabolic acidosis)</a:t>
            </a:r>
          </a:p>
          <a:p>
            <a:pPr lvl="1">
              <a:lnSpc>
                <a:spcPct val="120000"/>
              </a:lnSpc>
            </a:pPr>
            <a:r>
              <a:rPr lang="en-US" sz="2000">
                <a:latin typeface="Open Sans" charset="0"/>
              </a:rPr>
              <a:t>Consider temporarily holding or discontinuing ACEi, ARB or Direct Renin Inhibitor (DRI)</a:t>
            </a:r>
          </a:p>
          <a:p>
            <a:pPr>
              <a:lnSpc>
                <a:spcPct val="120000"/>
              </a:lnSpc>
            </a:pPr>
            <a:r>
              <a:rPr lang="en-US" sz="2000"/>
              <a:t>Severe hyperkalemia</a:t>
            </a:r>
          </a:p>
          <a:p>
            <a:pPr lvl="1">
              <a:lnSpc>
                <a:spcPct val="120000"/>
              </a:lnSpc>
            </a:pPr>
            <a:r>
              <a:rPr lang="en-US" sz="2000">
                <a:latin typeface="Open Sans" charset="0"/>
              </a:rPr>
              <a:t>Hold or discontinue ACEi, ARB or DRI</a:t>
            </a:r>
          </a:p>
          <a:p>
            <a:pPr lvl="1">
              <a:lnSpc>
                <a:spcPct val="120000"/>
              </a:lnSpc>
            </a:pPr>
            <a:r>
              <a:rPr lang="en-US" sz="2000">
                <a:latin typeface="Open Sans" charset="0"/>
              </a:rPr>
              <a:t>Emergency management strategies</a:t>
            </a:r>
          </a:p>
        </p:txBody>
      </p:sp>
      <p:sp>
        <p:nvSpPr>
          <p:cNvPr id="103426" name="Title 1"/>
          <p:cNvSpPr>
            <a:spLocks noGrp="1"/>
          </p:cNvSpPr>
          <p:nvPr>
            <p:ph type="title" idx="4294967295"/>
          </p:nvPr>
        </p:nvSpPr>
        <p:spPr>
          <a:xfrm>
            <a:off x="685800" y="609600"/>
            <a:ext cx="7772400" cy="1143000"/>
          </a:xfrm>
        </p:spPr>
        <p:txBody>
          <a:bodyPr/>
          <a:lstStyle/>
          <a:p>
            <a:r>
              <a:rPr lang="en-CA" sz="3200"/>
              <a:t>Practical Tips:  Potassium (K+) and Creatinine (Cr)</a:t>
            </a:r>
          </a:p>
        </p:txBody>
      </p:sp>
      <p:sp>
        <p:nvSpPr>
          <p:cNvPr id="260101" name="Text Box 5"/>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3" presetClass="emph" presetSubtype="2" fill="hold" nodeType="withEffect">
                                  <p:stCondLst>
                                    <p:cond delay="0"/>
                                  </p:stCondLst>
                                  <p:childTnLst>
                                    <p:animClr clrSpc="rgb" dir="cw">
                                      <p:cBhvr override="childStyle">
                                        <p:cTn id="12" dur="500" fill="hold"/>
                                        <p:tgtEl>
                                          <p:spTgt spid="3">
                                            <p:txEl>
                                              <p:pRg st="0" end="0"/>
                                            </p:txEl>
                                          </p:spTgt>
                                        </p:tgtEl>
                                        <p:attrNameLst>
                                          <p:attrName>style.color</p:attrName>
                                        </p:attrNameLst>
                                      </p:cBhvr>
                                      <p:to>
                                        <a:schemeClr val="bg2"/>
                                      </p:to>
                                    </p:animClr>
                                  </p:childTnLst>
                                </p:cTn>
                              </p:par>
                              <p:par>
                                <p:cTn id="13" presetID="3" presetClass="emph" presetSubtype="2" fill="hold" nodeType="withEffect">
                                  <p:stCondLst>
                                    <p:cond delay="0"/>
                                  </p:stCondLst>
                                  <p:childTnLst>
                                    <p:animClr clrSpc="rgb" dir="cw">
                                      <p:cBhvr override="childStyle">
                                        <p:cTn id="14" dur="500" fill="hold"/>
                                        <p:tgtEl>
                                          <p:spTgt spid="3">
                                            <p:txEl>
                                              <p:pRg st="1" end="1"/>
                                            </p:txEl>
                                          </p:spTgt>
                                        </p:tgtEl>
                                        <p:attrNameLst>
                                          <p:attrName>style.color</p:attrName>
                                        </p:attrNameLst>
                                      </p:cBhvr>
                                      <p:to>
                                        <a:schemeClr val="bg2"/>
                                      </p:to>
                                    </p:animClr>
                                  </p:childTnLst>
                                </p:cTn>
                              </p:par>
                              <p:par>
                                <p:cTn id="15" presetID="3" presetClass="emph" presetSubtype="2" fill="hold" nodeType="withEffect">
                                  <p:stCondLst>
                                    <p:cond delay="0"/>
                                  </p:stCondLst>
                                  <p:childTnLst>
                                    <p:animClr clrSpc="rgb" dir="cw">
                                      <p:cBhvr override="childStyle">
                                        <p:cTn id="16" dur="500" fill="hold"/>
                                        <p:tgtEl>
                                          <p:spTgt spid="3">
                                            <p:txEl>
                                              <p:pRg st="2" end="2"/>
                                            </p:txEl>
                                          </p:spTgt>
                                        </p:tgtEl>
                                        <p:attrNameLst>
                                          <p:attrName>style.color</p:attrName>
                                        </p:attrNameLst>
                                      </p:cBhvr>
                                      <p:to>
                                        <a:schemeClr val="bg2"/>
                                      </p:to>
                                    </p:animClr>
                                  </p:childTnLst>
                                </p:cTn>
                              </p:par>
                              <p:par>
                                <p:cTn id="17" presetID="3" presetClass="emph" presetSubtype="2" fill="hold" nodeType="withEffect">
                                  <p:stCondLst>
                                    <p:cond delay="0"/>
                                  </p:stCondLst>
                                  <p:childTnLst>
                                    <p:animClr clrSpc="rgb" dir="cw">
                                      <p:cBhvr override="childStyle">
                                        <p:cTn id="18" dur="500" fill="hold"/>
                                        <p:tgtEl>
                                          <p:spTgt spid="3">
                                            <p:txEl>
                                              <p:pRg st="3" end="3"/>
                                            </p:txEl>
                                          </p:spTgt>
                                        </p:tgtEl>
                                        <p:attrNameLst>
                                          <p:attrName>style.color</p:attrName>
                                        </p:attrNameLst>
                                      </p:cBhvr>
                                      <p:to>
                                        <a:schemeClr val="bg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7338" y="473075"/>
            <a:ext cx="6245225" cy="6303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pic>
      <p:sp>
        <p:nvSpPr>
          <p:cNvPr id="105474" name="TextBox 5"/>
          <p:cNvSpPr txBox="1">
            <a:spLocks noChangeArrowheads="1"/>
          </p:cNvSpPr>
          <p:nvPr/>
        </p:nvSpPr>
        <p:spPr bwMode="auto">
          <a:xfrm>
            <a:off x="152400" y="1419225"/>
            <a:ext cx="2438400" cy="318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rIns="91430">
            <a:spAutoFit/>
          </a:bodyPr>
          <a:lstStyle>
            <a:lvl1pPr defTabSz="912813" eaLnBrk="0" hangingPunct="0">
              <a:defRPr sz="2400">
                <a:solidFill>
                  <a:schemeClr val="tx1"/>
                </a:solidFill>
                <a:latin typeface="Calibri" charset="0"/>
                <a:ea typeface="MS PGothic" charset="0"/>
                <a:cs typeface="MS PGothic" charset="0"/>
              </a:defRPr>
            </a:lvl1pPr>
            <a:lvl2pPr marL="742950" indent="-285750" defTabSz="912813" eaLnBrk="0" hangingPunct="0">
              <a:defRPr sz="2400">
                <a:solidFill>
                  <a:schemeClr val="tx1"/>
                </a:solidFill>
                <a:latin typeface="Calibri" charset="0"/>
                <a:ea typeface="MS PGothic" charset="0"/>
                <a:cs typeface="MS PGothic" charset="0"/>
              </a:defRPr>
            </a:lvl2pPr>
            <a:lvl3pPr marL="1143000" indent="-228600" defTabSz="912813" eaLnBrk="0" hangingPunct="0">
              <a:defRPr sz="2400">
                <a:solidFill>
                  <a:schemeClr val="tx1"/>
                </a:solidFill>
                <a:latin typeface="Calibri" charset="0"/>
                <a:ea typeface="MS PGothic" charset="0"/>
                <a:cs typeface="MS PGothic" charset="0"/>
              </a:defRPr>
            </a:lvl3pPr>
            <a:lvl4pPr marL="1600200" indent="-228600" defTabSz="912813" eaLnBrk="0" hangingPunct="0">
              <a:defRPr sz="2400">
                <a:solidFill>
                  <a:schemeClr val="tx1"/>
                </a:solidFill>
                <a:latin typeface="Calibri" charset="0"/>
                <a:ea typeface="MS PGothic" charset="0"/>
                <a:cs typeface="MS PGothic" charset="0"/>
              </a:defRPr>
            </a:lvl4pPr>
            <a:lvl5pPr marL="2057400" indent="-228600" defTabSz="912813" eaLnBrk="0" hangingPunct="0">
              <a:defRPr sz="2400">
                <a:solidFill>
                  <a:schemeClr val="tx1"/>
                </a:solidFill>
                <a:latin typeface="Calibri" charset="0"/>
                <a:ea typeface="MS PGothic" charset="0"/>
                <a:cs typeface="MS PGothic" charset="0"/>
              </a:defRPr>
            </a:lvl5pPr>
            <a:lvl6pPr marL="25146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912813"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r>
              <a:rPr lang="en-US" sz="2800" b="1">
                <a:solidFill>
                  <a:srgbClr val="203864"/>
                </a:solidFill>
                <a:latin typeface="Arial" charset="0"/>
              </a:rPr>
              <a:t>Counsel all Patients About</a:t>
            </a:r>
          </a:p>
          <a:p>
            <a:pPr algn="ctr" eaLnBrk="1" hangingPunct="1"/>
            <a:endParaRPr lang="en-US" sz="2800" b="1">
              <a:solidFill>
                <a:srgbClr val="203864"/>
              </a:solidFill>
              <a:latin typeface="Arial" charset="0"/>
            </a:endParaRPr>
          </a:p>
          <a:p>
            <a:pPr algn="ctr" eaLnBrk="1" hangingPunct="1"/>
            <a:r>
              <a:rPr lang="en-US" sz="2800" b="1">
                <a:solidFill>
                  <a:srgbClr val="203864"/>
                </a:solidFill>
                <a:latin typeface="Arial" charset="0"/>
              </a:rPr>
              <a:t>Sick Day Medication List</a:t>
            </a:r>
          </a:p>
        </p:txBody>
      </p:sp>
      <p:sp>
        <p:nvSpPr>
          <p:cNvPr id="9" name="Rectangle 8"/>
          <p:cNvSpPr>
            <a:spLocks noChangeArrowheads="1"/>
          </p:cNvSpPr>
          <p:nvPr/>
        </p:nvSpPr>
        <p:spPr bwMode="auto">
          <a:xfrm>
            <a:off x="5949950" y="473075"/>
            <a:ext cx="3122613" cy="6303963"/>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30" rIns="91430"/>
          <a:lstStyle/>
          <a:p>
            <a:pPr defTabSz="912813" eaLnBrk="0" hangingPunct="0"/>
            <a:endParaRPr lang="en-CA">
              <a:solidFill>
                <a:srgbClr val="000000"/>
              </a:solidFill>
              <a:latin typeface="Arial" charset="0"/>
            </a:endParaRPr>
          </a:p>
        </p:txBody>
      </p:sp>
      <p:sp>
        <p:nvSpPr>
          <p:cNvPr id="7" name="Rounded Rectangle 6"/>
          <p:cNvSpPr>
            <a:spLocks noChangeArrowheads="1"/>
          </p:cNvSpPr>
          <p:nvPr/>
        </p:nvSpPr>
        <p:spPr bwMode="auto">
          <a:xfrm>
            <a:off x="3040063" y="3625850"/>
            <a:ext cx="2581275" cy="1733550"/>
          </a:xfrm>
          <a:prstGeom prst="roundRect">
            <a:avLst>
              <a:gd name="adj" fmla="val 6454"/>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91430" rIns="91430"/>
          <a:lstStyle/>
          <a:p>
            <a:pPr defTabSz="912813" eaLnBrk="0" hangingPunct="0"/>
            <a:endParaRPr lang="en-CA">
              <a:solidFill>
                <a:srgbClr val="000000"/>
              </a:solidFill>
              <a:latin typeface="Arial" charset="0"/>
            </a:endParaRPr>
          </a:p>
        </p:txBody>
      </p:sp>
      <p:sp>
        <p:nvSpPr>
          <p:cNvPr id="10" name="Text Box 2"/>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dirty="0" smtClean="0"/>
              <a:t>2018 Diabetes Canada CPG – Chapter 29.  Chronic Kidney Disease in Diabetes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Shape 2997"/>
          <p:cNvSpPr/>
          <p:nvPr/>
        </p:nvSpPr>
        <p:spPr>
          <a:xfrm>
            <a:off x="4991100" y="3240088"/>
            <a:ext cx="1617663" cy="169862"/>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264" name="Shape 2997"/>
          <p:cNvSpPr/>
          <p:nvPr/>
        </p:nvSpPr>
        <p:spPr>
          <a:xfrm>
            <a:off x="4978400" y="3028950"/>
            <a:ext cx="1652588" cy="187325"/>
          </a:xfrm>
          <a:prstGeom prst="rect">
            <a:avLst/>
          </a:prstGeom>
          <a:solidFill>
            <a:srgbClr val="FFFF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2848" name="Shape 2848"/>
          <p:cNvSpPr/>
          <p:nvPr/>
        </p:nvSpPr>
        <p:spPr>
          <a:xfrm>
            <a:off x="6099175" y="5339945"/>
            <a:ext cx="2814638" cy="175029"/>
          </a:xfrm>
          <a:prstGeom prst="rect">
            <a:avLst/>
          </a:prstGeom>
          <a:solidFill>
            <a:srgbClr val="00E200"/>
          </a:solidFill>
          <a:ln w="12700">
            <a:miter lim="400000"/>
          </a:ln>
        </p:spPr>
        <p:txBody>
          <a:bodyPr lIns="45702" tIns="45702" rIns="45702" bIns="45702"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433156" name="Shape 2850"/>
          <p:cNvSpPr>
            <a:spLocks noGrp="1"/>
          </p:cNvSpPr>
          <p:nvPr>
            <p:ph type="title"/>
          </p:nvPr>
        </p:nvSpPr>
        <p:spPr bwMode="auto">
          <a:xfrm>
            <a:off x="-9525" y="182563"/>
            <a:ext cx="9153525" cy="536575"/>
          </a:xfrm>
        </p:spPr>
        <p:txBody>
          <a:bodyPr/>
          <a:lstStyle/>
          <a:p>
            <a:pPr indent="0" algn="ctr" eaLnBrk="1" hangingPunct="1"/>
            <a:r>
              <a:rPr lang="en-US" sz="2800" smtClean="0">
                <a:solidFill>
                  <a:srgbClr val="203864"/>
                </a:solidFill>
                <a:latin typeface="Open Sans"/>
                <a:ea typeface="ＭＳ Ｐゴシック" pitchFamily="34" charset="-128"/>
              </a:rPr>
              <a:t>Antihyperglycemic Agents and Renal Function</a:t>
            </a:r>
          </a:p>
        </p:txBody>
      </p:sp>
      <p:grpSp>
        <p:nvGrpSpPr>
          <p:cNvPr id="433157" name="Group 2868"/>
          <p:cNvGrpSpPr>
            <a:grpSpLocks/>
          </p:cNvGrpSpPr>
          <p:nvPr/>
        </p:nvGrpSpPr>
        <p:grpSpPr bwMode="auto">
          <a:xfrm>
            <a:off x="369888" y="800100"/>
            <a:ext cx="8543925" cy="484188"/>
            <a:chOff x="0" y="-2406"/>
            <a:chExt cx="8606912" cy="482864"/>
          </a:xfrm>
        </p:grpSpPr>
        <p:sp>
          <p:nvSpPr>
            <p:cNvPr id="2851" name="Shape 2851"/>
            <p:cNvSpPr/>
            <p:nvPr/>
          </p:nvSpPr>
          <p:spPr>
            <a:xfrm>
              <a:off x="0" y="138496"/>
              <a:ext cx="1920643" cy="341962"/>
            </a:xfrm>
            <a:prstGeom prst="rect">
              <a:avLst/>
            </a:prstGeom>
            <a:noFill/>
            <a:ln w="12700" cap="flat">
              <a:noFill/>
              <a:miter lim="400000"/>
            </a:ln>
            <a:effectLst/>
            <a:extLst/>
          </p:spPr>
          <p:txBody>
            <a:bodyPr lIns="32511" tIns="32511" rIns="32511" bIns="32511" anchor="ctr">
              <a:spAutoFit/>
            </a:bodyPr>
            <a:lstStyle/>
            <a:p>
              <a:pPr algn="r" defTabSz="286892" fontAlgn="auto" hangingPunct="0">
                <a:spcBef>
                  <a:spcPts val="1000"/>
                </a:spcBef>
                <a:spcAft>
                  <a:spcPts val="0"/>
                </a:spcAft>
                <a:defRPr sz="1800">
                  <a:solidFill>
                    <a:srgbClr val="262626"/>
                  </a:solidFill>
                  <a:latin typeface="Calibri"/>
                  <a:ea typeface="Calibri"/>
                  <a:cs typeface="Calibri"/>
                  <a:sym typeface="Calibri"/>
                </a:defRPr>
              </a:pPr>
              <a:r>
                <a:rPr sz="1800" kern="0">
                  <a:solidFill>
                    <a:srgbClr val="262626"/>
                  </a:solidFill>
                  <a:latin typeface="Calibri"/>
                  <a:ea typeface="Calibri"/>
                  <a:cs typeface="Calibri"/>
                  <a:sym typeface="Calibri"/>
                </a:rPr>
                <a:t>eGFR</a:t>
              </a:r>
              <a:r>
                <a:rPr sz="1100" b="1" kern="0">
                  <a:solidFill>
                    <a:srgbClr val="595959"/>
                  </a:solidFill>
                  <a:latin typeface="Calibri"/>
                  <a:ea typeface="Calibri"/>
                  <a:cs typeface="Calibri"/>
                  <a:sym typeface="Calibri"/>
                </a:rPr>
                <a:t> </a:t>
              </a:r>
              <a:r>
                <a:rPr sz="1000" b="1" kern="0">
                  <a:solidFill>
                    <a:srgbClr val="595959"/>
                  </a:solidFill>
                  <a:latin typeface="Calibri"/>
                  <a:ea typeface="Calibri"/>
                  <a:cs typeface="Calibri"/>
                  <a:sym typeface="Calibri"/>
                </a:rPr>
                <a:t>(mL/min/1.73 m</a:t>
              </a:r>
              <a:r>
                <a:rPr sz="1000" b="1" kern="0" baseline="29142">
                  <a:solidFill>
                    <a:srgbClr val="595959"/>
                  </a:solidFill>
                  <a:latin typeface="Calibri"/>
                  <a:ea typeface="Calibri"/>
                  <a:cs typeface="Calibri"/>
                  <a:sym typeface="Calibri"/>
                </a:rPr>
                <a:t>2</a:t>
              </a:r>
              <a:r>
                <a:rPr sz="1000" b="1" kern="0">
                  <a:solidFill>
                    <a:srgbClr val="595959"/>
                  </a:solidFill>
                  <a:latin typeface="Calibri"/>
                  <a:ea typeface="Calibri"/>
                  <a:cs typeface="Calibri"/>
                  <a:sym typeface="Calibri"/>
                </a:rPr>
                <a:t>):</a:t>
              </a:r>
            </a:p>
          </p:txBody>
        </p:sp>
        <p:sp>
          <p:nvSpPr>
            <p:cNvPr id="2852" name="Shape 2852"/>
            <p:cNvSpPr/>
            <p:nvPr/>
          </p:nvSpPr>
          <p:spPr>
            <a:xfrm>
              <a:off x="2016595" y="160660"/>
              <a:ext cx="1247379" cy="270720"/>
            </a:xfrm>
            <a:prstGeom prst="leftRightArrow">
              <a:avLst>
                <a:gd name="adj1" fmla="val 62694"/>
                <a:gd name="adj2" fmla="val 70313"/>
              </a:avLst>
            </a:prstGeom>
            <a:solidFill>
              <a:srgbClr val="939393"/>
            </a:solidFill>
            <a:ln w="3175" cap="flat">
              <a:solidFill>
                <a:srgbClr val="939393"/>
              </a:solidFill>
              <a:prstDash val="solid"/>
              <a:miter lim="800000"/>
            </a:ln>
            <a:effectLst/>
          </p:spPr>
          <p:txBody>
            <a:bodyPr lIns="45719" tIns="45719" rIns="45719" bIns="45719" anchor="ctr"/>
            <a:lstStyle/>
            <a:p>
              <a:pPr defTabSz="286892" fontAlgn="auto" hangingPunct="0">
                <a:spcBef>
                  <a:spcPts val="0"/>
                </a:spcBef>
                <a:spcAft>
                  <a:spcPts val="0"/>
                </a:spcAft>
                <a:defRPr sz="2200">
                  <a:solidFill>
                    <a:srgbClr val="FFFFFF"/>
                  </a:solidFill>
                  <a:latin typeface="Calibri"/>
                  <a:ea typeface="Calibri"/>
                  <a:cs typeface="Calibri"/>
                  <a:sym typeface="Calibri"/>
                </a:defRPr>
              </a:pPr>
              <a:endParaRPr sz="2200" kern="0">
                <a:solidFill>
                  <a:srgbClr val="FFFFFF"/>
                </a:solidFill>
                <a:latin typeface="Calibri"/>
                <a:ea typeface="Calibri"/>
                <a:cs typeface="Calibri"/>
                <a:sym typeface="Calibri"/>
              </a:endParaRPr>
            </a:p>
          </p:txBody>
        </p:sp>
        <p:sp>
          <p:nvSpPr>
            <p:cNvPr id="2853" name="Shape 2853"/>
            <p:cNvSpPr/>
            <p:nvPr/>
          </p:nvSpPr>
          <p:spPr>
            <a:xfrm>
              <a:off x="2131737" y="124247"/>
              <a:ext cx="997903" cy="343546"/>
            </a:xfrm>
            <a:prstGeom prst="rect">
              <a:avLst/>
            </a:prstGeom>
            <a:noFill/>
            <a:ln w="12700" cap="flat">
              <a:noFill/>
              <a:miter lim="400000"/>
            </a:ln>
            <a:effectLst/>
            <a:extLst/>
          </p:spPr>
          <p:txBody>
            <a:bodyPr lIns="32511" tIns="32511" rIns="32511" bIns="32511" anchor="ctr">
              <a:spAutoFit/>
            </a:bodyPr>
            <a:lstStyle>
              <a:lvl1pPr algn="ctr" defTabSz="408207">
                <a:spcBef>
                  <a:spcPts val="1700"/>
                </a:spcBef>
                <a:defRPr sz="1800">
                  <a:solidFill>
                    <a:srgbClr val="FFFFFF"/>
                  </a:solidFill>
                  <a:latin typeface="Calibri"/>
                  <a:ea typeface="Calibri"/>
                  <a:cs typeface="Calibri"/>
                  <a:sym typeface="Calibri"/>
                </a:defRPr>
              </a:lvl1pPr>
            </a:lstStyle>
            <a:p>
              <a:pPr fontAlgn="auto" hangingPunct="0">
                <a:spcAft>
                  <a:spcPts val="0"/>
                </a:spcAft>
                <a:defRPr/>
              </a:pPr>
              <a:r>
                <a:rPr kern="0" dirty="0"/>
                <a:t>&lt;15</a:t>
              </a:r>
            </a:p>
          </p:txBody>
        </p:sp>
        <p:sp>
          <p:nvSpPr>
            <p:cNvPr id="2854" name="Shape 2854"/>
            <p:cNvSpPr/>
            <p:nvPr/>
          </p:nvSpPr>
          <p:spPr>
            <a:xfrm>
              <a:off x="3263973" y="160660"/>
              <a:ext cx="1370518" cy="270720"/>
            </a:xfrm>
            <a:prstGeom prst="leftRightArrow">
              <a:avLst>
                <a:gd name="adj1" fmla="val 62694"/>
                <a:gd name="adj2" fmla="val 70312"/>
              </a:avLst>
            </a:prstGeom>
            <a:solidFill>
              <a:srgbClr val="939393"/>
            </a:solidFill>
            <a:ln w="3175" cap="flat">
              <a:solidFill>
                <a:srgbClr val="939393"/>
              </a:solidFill>
              <a:prstDash val="solid"/>
              <a:miter lim="800000"/>
            </a:ln>
            <a:effectLst/>
          </p:spPr>
          <p:txBody>
            <a:bodyPr lIns="45719" tIns="45719" rIns="45719" bIns="45719" anchor="ctr"/>
            <a:lstStyle/>
            <a:p>
              <a:pPr defTabSz="286892" fontAlgn="auto" hangingPunct="0">
                <a:spcBef>
                  <a:spcPts val="0"/>
                </a:spcBef>
                <a:spcAft>
                  <a:spcPts val="0"/>
                </a:spcAft>
                <a:defRPr sz="2200">
                  <a:solidFill>
                    <a:srgbClr val="FFFFFF"/>
                  </a:solidFill>
                  <a:latin typeface="Calibri"/>
                  <a:ea typeface="Calibri"/>
                  <a:cs typeface="Calibri"/>
                  <a:sym typeface="Calibri"/>
                </a:defRPr>
              </a:pPr>
              <a:endParaRPr sz="2200" kern="0">
                <a:solidFill>
                  <a:srgbClr val="FFFFFF"/>
                </a:solidFill>
                <a:latin typeface="Calibri"/>
                <a:ea typeface="Calibri"/>
                <a:cs typeface="Calibri"/>
                <a:sym typeface="Calibri"/>
              </a:endParaRPr>
            </a:p>
          </p:txBody>
        </p:sp>
        <p:sp>
          <p:nvSpPr>
            <p:cNvPr id="2855" name="Shape 2855"/>
            <p:cNvSpPr/>
            <p:nvPr/>
          </p:nvSpPr>
          <p:spPr>
            <a:xfrm>
              <a:off x="4637689" y="159076"/>
              <a:ext cx="1109847" cy="272303"/>
            </a:xfrm>
            <a:prstGeom prst="leftRightArrow">
              <a:avLst>
                <a:gd name="adj1" fmla="val 62694"/>
                <a:gd name="adj2" fmla="val 70322"/>
              </a:avLst>
            </a:prstGeom>
            <a:solidFill>
              <a:srgbClr val="939393"/>
            </a:solidFill>
            <a:ln w="3175" cap="flat">
              <a:solidFill>
                <a:srgbClr val="939393"/>
              </a:solidFill>
              <a:prstDash val="solid"/>
              <a:miter lim="800000"/>
            </a:ln>
            <a:effectLst/>
          </p:spPr>
          <p:txBody>
            <a:bodyPr lIns="45719" tIns="45719" rIns="45719" bIns="45719" anchor="ctr"/>
            <a:lstStyle/>
            <a:p>
              <a:pPr defTabSz="286892" fontAlgn="auto" hangingPunct="0">
                <a:spcBef>
                  <a:spcPts val="0"/>
                </a:spcBef>
                <a:spcAft>
                  <a:spcPts val="0"/>
                </a:spcAft>
                <a:defRPr sz="2200">
                  <a:solidFill>
                    <a:srgbClr val="FFFFFF"/>
                  </a:solidFill>
                  <a:latin typeface="Calibri"/>
                  <a:ea typeface="Calibri"/>
                  <a:cs typeface="Calibri"/>
                  <a:sym typeface="Calibri"/>
                </a:defRPr>
              </a:pPr>
              <a:endParaRPr sz="2200" kern="0">
                <a:solidFill>
                  <a:srgbClr val="FFFFFF"/>
                </a:solidFill>
                <a:latin typeface="Calibri"/>
                <a:ea typeface="Calibri"/>
                <a:cs typeface="Calibri"/>
                <a:sym typeface="Calibri"/>
              </a:endParaRPr>
            </a:p>
          </p:txBody>
        </p:sp>
        <p:sp>
          <p:nvSpPr>
            <p:cNvPr id="2857" name="Shape 2857"/>
            <p:cNvSpPr/>
            <p:nvPr/>
          </p:nvSpPr>
          <p:spPr>
            <a:xfrm>
              <a:off x="6807808" y="160660"/>
              <a:ext cx="1799104" cy="270720"/>
            </a:xfrm>
            <a:prstGeom prst="leftRightArrow">
              <a:avLst>
                <a:gd name="adj1" fmla="val 62694"/>
                <a:gd name="adj2" fmla="val 70310"/>
              </a:avLst>
            </a:prstGeom>
            <a:solidFill>
              <a:srgbClr val="939393"/>
            </a:solidFill>
            <a:ln w="3175" cap="flat">
              <a:solidFill>
                <a:srgbClr val="939393"/>
              </a:solidFill>
              <a:prstDash val="solid"/>
              <a:miter lim="800000"/>
            </a:ln>
            <a:effectLst/>
          </p:spPr>
          <p:txBody>
            <a:bodyPr lIns="45719" tIns="45719" rIns="45719" bIns="45719" anchor="ctr"/>
            <a:lstStyle/>
            <a:p>
              <a:pPr defTabSz="286892" fontAlgn="auto" hangingPunct="0">
                <a:spcBef>
                  <a:spcPts val="0"/>
                </a:spcBef>
                <a:spcAft>
                  <a:spcPts val="0"/>
                </a:spcAft>
                <a:defRPr sz="2200">
                  <a:solidFill>
                    <a:srgbClr val="FFFFFF"/>
                  </a:solidFill>
                  <a:latin typeface="Calibri"/>
                  <a:ea typeface="Calibri"/>
                  <a:cs typeface="Calibri"/>
                  <a:sym typeface="Calibri"/>
                </a:defRPr>
              </a:pPr>
              <a:endParaRPr sz="2200" kern="0">
                <a:solidFill>
                  <a:srgbClr val="FFFFFF"/>
                </a:solidFill>
                <a:latin typeface="Calibri"/>
                <a:ea typeface="Calibri"/>
                <a:cs typeface="Calibri"/>
                <a:sym typeface="Calibri"/>
              </a:endParaRPr>
            </a:p>
          </p:txBody>
        </p:sp>
        <p:sp>
          <p:nvSpPr>
            <p:cNvPr id="2858" name="Shape 2858"/>
            <p:cNvSpPr/>
            <p:nvPr/>
          </p:nvSpPr>
          <p:spPr>
            <a:xfrm>
              <a:off x="3427092" y="124247"/>
              <a:ext cx="997903" cy="343546"/>
            </a:xfrm>
            <a:prstGeom prst="rect">
              <a:avLst/>
            </a:prstGeom>
            <a:noFill/>
            <a:ln w="12700" cap="flat">
              <a:noFill/>
              <a:miter lim="400000"/>
            </a:ln>
            <a:effectLst/>
            <a:extLst/>
          </p:spPr>
          <p:txBody>
            <a:bodyPr lIns="32511" tIns="32511" rIns="32511" bIns="32511" anchor="ctr">
              <a:spAutoFit/>
            </a:bodyPr>
            <a:lstStyle>
              <a:lvl1pPr algn="ctr" defTabSz="408207">
                <a:spcBef>
                  <a:spcPts val="1700"/>
                </a:spcBef>
                <a:defRPr sz="1800">
                  <a:solidFill>
                    <a:srgbClr val="FFFFFF"/>
                  </a:solidFill>
                  <a:latin typeface="Calibri"/>
                  <a:ea typeface="Calibri"/>
                  <a:cs typeface="Calibri"/>
                  <a:sym typeface="Calibri"/>
                </a:defRPr>
              </a:lvl1pPr>
            </a:lstStyle>
            <a:p>
              <a:pPr fontAlgn="auto" hangingPunct="0">
                <a:spcAft>
                  <a:spcPts val="0"/>
                </a:spcAft>
                <a:defRPr/>
              </a:pPr>
              <a:r>
                <a:rPr kern="0" dirty="0"/>
                <a:t>15–29</a:t>
              </a:r>
            </a:p>
          </p:txBody>
        </p:sp>
        <p:sp>
          <p:nvSpPr>
            <p:cNvPr id="2859" name="Shape 2859"/>
            <p:cNvSpPr/>
            <p:nvPr/>
          </p:nvSpPr>
          <p:spPr>
            <a:xfrm>
              <a:off x="4772023" y="124247"/>
              <a:ext cx="999502" cy="343546"/>
            </a:xfrm>
            <a:prstGeom prst="rect">
              <a:avLst/>
            </a:prstGeom>
            <a:noFill/>
            <a:ln w="12700" cap="flat">
              <a:noFill/>
              <a:miter lim="400000"/>
            </a:ln>
            <a:effectLst/>
            <a:extLst/>
          </p:spPr>
          <p:txBody>
            <a:bodyPr lIns="32511" tIns="32511" rIns="32511" bIns="32511" anchor="ctr">
              <a:spAutoFit/>
            </a:bodyPr>
            <a:lstStyle>
              <a:lvl1pPr algn="ctr" defTabSz="408207">
                <a:spcBef>
                  <a:spcPts val="1700"/>
                </a:spcBef>
                <a:defRPr sz="1800">
                  <a:solidFill>
                    <a:srgbClr val="FFFFFF"/>
                  </a:solidFill>
                  <a:latin typeface="Calibri"/>
                  <a:ea typeface="Calibri"/>
                  <a:cs typeface="Calibri"/>
                  <a:sym typeface="Calibri"/>
                </a:defRPr>
              </a:lvl1pPr>
            </a:lstStyle>
            <a:p>
              <a:pPr fontAlgn="auto" hangingPunct="0">
                <a:spcAft>
                  <a:spcPts val="0"/>
                </a:spcAft>
                <a:defRPr/>
              </a:pPr>
              <a:r>
                <a:rPr kern="0" dirty="0"/>
                <a:t>30–</a:t>
              </a:r>
              <a:r>
                <a:rPr lang="en-CA" kern="0" dirty="0"/>
                <a:t>44</a:t>
              </a:r>
              <a:endParaRPr kern="0" dirty="0"/>
            </a:p>
          </p:txBody>
        </p:sp>
        <p:sp>
          <p:nvSpPr>
            <p:cNvPr id="2861" name="Shape 2861"/>
            <p:cNvSpPr/>
            <p:nvPr/>
          </p:nvSpPr>
          <p:spPr>
            <a:xfrm>
              <a:off x="7041291" y="127413"/>
              <a:ext cx="1122641" cy="341962"/>
            </a:xfrm>
            <a:prstGeom prst="rect">
              <a:avLst/>
            </a:prstGeom>
            <a:noFill/>
            <a:ln w="12700" cap="flat">
              <a:noFill/>
              <a:miter lim="400000"/>
            </a:ln>
            <a:effectLst/>
            <a:extLst/>
          </p:spPr>
          <p:txBody>
            <a:bodyPr lIns="32511" tIns="32511" rIns="32511" bIns="32511" anchor="ctr">
              <a:spAutoFit/>
            </a:bodyPr>
            <a:lstStyle/>
            <a:p>
              <a:pPr algn="ctr" defTabSz="407988" hangingPunct="0">
                <a:spcBef>
                  <a:spcPts val="1700"/>
                </a:spcBef>
              </a:pPr>
              <a:r>
                <a:rPr lang="en-US" sz="1800">
                  <a:solidFill>
                    <a:srgbClr val="FFFFFF"/>
                  </a:solidFill>
                  <a:latin typeface="Calibri" pitchFamily="34" charset="0"/>
                  <a:ea typeface="ＭＳ Ｐゴシック" pitchFamily="34" charset="-128"/>
                  <a:cs typeface="Verdana"/>
                  <a:sym typeface="Calibri" pitchFamily="34" charset="0"/>
                </a:rPr>
                <a:t>≥ </a:t>
              </a:r>
              <a:r>
                <a:rPr lang="en-CA" sz="1800">
                  <a:solidFill>
                    <a:srgbClr val="FFFFFF"/>
                  </a:solidFill>
                  <a:latin typeface="Calibri" pitchFamily="34" charset="0"/>
                  <a:ea typeface="ＭＳ Ｐゴシック" pitchFamily="34" charset="-128"/>
                  <a:cs typeface="Verdana"/>
                  <a:sym typeface="Calibri" pitchFamily="34" charset="0"/>
                </a:rPr>
                <a:t>6</a:t>
              </a:r>
              <a:r>
                <a:rPr lang="en-US" sz="1800">
                  <a:solidFill>
                    <a:srgbClr val="FFFFFF"/>
                  </a:solidFill>
                  <a:latin typeface="Calibri" pitchFamily="34" charset="0"/>
                  <a:ea typeface="ＭＳ Ｐゴシック" pitchFamily="34" charset="-128"/>
                  <a:cs typeface="Verdana"/>
                  <a:sym typeface="Calibri" pitchFamily="34" charset="0"/>
                </a:rPr>
                <a:t>0</a:t>
              </a:r>
            </a:p>
          </p:txBody>
        </p:sp>
        <p:sp>
          <p:nvSpPr>
            <p:cNvPr id="2862" name="Shape 2862"/>
            <p:cNvSpPr/>
            <p:nvPr/>
          </p:nvSpPr>
          <p:spPr>
            <a:xfrm>
              <a:off x="663669" y="-2406"/>
              <a:ext cx="1256974" cy="234308"/>
            </a:xfrm>
            <a:prstGeom prst="rect">
              <a:avLst/>
            </a:prstGeom>
            <a:noFill/>
            <a:ln w="12700" cap="flat">
              <a:noFill/>
              <a:miter lim="400000"/>
            </a:ln>
            <a:effectLst/>
            <a:extLst/>
          </p:spPr>
          <p:txBody>
            <a:bodyPr lIns="32511" tIns="32511" rIns="32511" bIns="32511" anchor="ctr">
              <a:spAutoFit/>
            </a:bodyPr>
            <a:lstStyle>
              <a:lvl1pPr algn="r" defTabSz="408207">
                <a:spcBef>
                  <a:spcPts val="1500"/>
                </a:spcBef>
                <a:defRPr sz="1100">
                  <a:latin typeface="Calibri"/>
                  <a:ea typeface="Calibri"/>
                  <a:cs typeface="Calibri"/>
                  <a:sym typeface="Calibri"/>
                </a:defRPr>
              </a:lvl1pPr>
            </a:lstStyle>
            <a:p>
              <a:pPr fontAlgn="auto" hangingPunct="0">
                <a:spcAft>
                  <a:spcPts val="0"/>
                </a:spcAft>
                <a:defRPr/>
              </a:pPr>
              <a:r>
                <a:rPr lang="en-CA" kern="0" dirty="0">
                  <a:solidFill>
                    <a:srgbClr val="000000"/>
                  </a:solidFill>
                </a:rPr>
                <a:t>CKD</a:t>
              </a:r>
              <a:r>
                <a:rPr kern="0" dirty="0">
                  <a:solidFill>
                    <a:srgbClr val="000000"/>
                  </a:solidFill>
                </a:rPr>
                <a:t> Stage</a:t>
              </a:r>
            </a:p>
          </p:txBody>
        </p:sp>
        <p:sp>
          <p:nvSpPr>
            <p:cNvPr id="2863" name="Shape 2863"/>
            <p:cNvSpPr/>
            <p:nvPr/>
          </p:nvSpPr>
          <p:spPr>
            <a:xfrm>
              <a:off x="2099753" y="-2406"/>
              <a:ext cx="999503" cy="234308"/>
            </a:xfrm>
            <a:prstGeom prst="rect">
              <a:avLst/>
            </a:prstGeom>
            <a:noFill/>
            <a:ln w="12700" cap="flat">
              <a:noFill/>
              <a:miter lim="400000"/>
            </a:ln>
            <a:effectLst/>
            <a:extLst/>
          </p:spPr>
          <p:txBody>
            <a:bodyPr lIns="32511" tIns="32511" rIns="32511" bIns="32511" anchor="ctr">
              <a:spAutoFit/>
            </a:bodyPr>
            <a:lstStyle>
              <a:lvl1pPr algn="ctr" defTabSz="408207">
                <a:spcBef>
                  <a:spcPts val="1500"/>
                </a:spcBef>
                <a:defRPr sz="1100">
                  <a:latin typeface="Calibri"/>
                  <a:ea typeface="Calibri"/>
                  <a:cs typeface="Calibri"/>
                  <a:sym typeface="Calibri"/>
                </a:defRPr>
              </a:lvl1pPr>
            </a:lstStyle>
            <a:p>
              <a:pPr fontAlgn="auto" hangingPunct="0">
                <a:spcAft>
                  <a:spcPts val="0"/>
                </a:spcAft>
                <a:defRPr/>
              </a:pPr>
              <a:r>
                <a:rPr kern="0" dirty="0">
                  <a:solidFill>
                    <a:srgbClr val="000000"/>
                  </a:solidFill>
                </a:rPr>
                <a:t>5</a:t>
              </a:r>
            </a:p>
          </p:txBody>
        </p:sp>
        <p:sp>
          <p:nvSpPr>
            <p:cNvPr id="2864" name="Shape 2864"/>
            <p:cNvSpPr/>
            <p:nvPr/>
          </p:nvSpPr>
          <p:spPr>
            <a:xfrm>
              <a:off x="3407902" y="-2406"/>
              <a:ext cx="997903" cy="234308"/>
            </a:xfrm>
            <a:prstGeom prst="rect">
              <a:avLst/>
            </a:prstGeom>
            <a:noFill/>
            <a:ln w="12700" cap="flat">
              <a:noFill/>
              <a:miter lim="400000"/>
            </a:ln>
            <a:effectLst/>
            <a:extLst/>
          </p:spPr>
          <p:txBody>
            <a:bodyPr lIns="32511" tIns="32511" rIns="32511" bIns="32511" anchor="ctr">
              <a:spAutoFit/>
            </a:bodyPr>
            <a:lstStyle>
              <a:lvl1pPr algn="ctr" defTabSz="408207">
                <a:spcBef>
                  <a:spcPts val="1500"/>
                </a:spcBef>
                <a:defRPr sz="1100">
                  <a:latin typeface="Calibri"/>
                  <a:ea typeface="Calibri"/>
                  <a:cs typeface="Calibri"/>
                  <a:sym typeface="Calibri"/>
                </a:defRPr>
              </a:lvl1pPr>
            </a:lstStyle>
            <a:p>
              <a:pPr fontAlgn="auto" hangingPunct="0">
                <a:spcAft>
                  <a:spcPts val="0"/>
                </a:spcAft>
                <a:defRPr/>
              </a:pPr>
              <a:r>
                <a:rPr kern="0" dirty="0">
                  <a:solidFill>
                    <a:srgbClr val="000000"/>
                  </a:solidFill>
                </a:rPr>
                <a:t>4</a:t>
              </a:r>
            </a:p>
          </p:txBody>
        </p:sp>
        <p:sp>
          <p:nvSpPr>
            <p:cNvPr id="2865" name="Shape 2865"/>
            <p:cNvSpPr/>
            <p:nvPr/>
          </p:nvSpPr>
          <p:spPr>
            <a:xfrm>
              <a:off x="4677669" y="-2406"/>
              <a:ext cx="1245780" cy="234308"/>
            </a:xfrm>
            <a:prstGeom prst="rect">
              <a:avLst/>
            </a:prstGeom>
            <a:noFill/>
            <a:ln w="12700" cap="flat">
              <a:noFill/>
              <a:miter lim="400000"/>
            </a:ln>
            <a:effectLst/>
            <a:extLst/>
          </p:spPr>
          <p:txBody>
            <a:bodyPr lIns="32511" tIns="32511" rIns="32511" bIns="32511" anchor="ctr">
              <a:spAutoFit/>
            </a:bodyPr>
            <a:lstStyle>
              <a:lvl1pPr algn="ctr" defTabSz="408207">
                <a:spcBef>
                  <a:spcPts val="1500"/>
                </a:spcBef>
                <a:defRPr sz="1100">
                  <a:latin typeface="Calibri"/>
                  <a:ea typeface="Calibri"/>
                  <a:cs typeface="Calibri"/>
                  <a:sym typeface="Calibri"/>
                </a:defRPr>
              </a:lvl1pPr>
            </a:lstStyle>
            <a:p>
              <a:pPr fontAlgn="auto" hangingPunct="0">
                <a:spcAft>
                  <a:spcPts val="0"/>
                </a:spcAft>
                <a:defRPr/>
              </a:pPr>
              <a:r>
                <a:rPr kern="0" dirty="0">
                  <a:solidFill>
                    <a:srgbClr val="000000"/>
                  </a:solidFill>
                </a:rPr>
                <a:t>3</a:t>
              </a:r>
              <a:r>
                <a:rPr lang="en-CA" kern="0" dirty="0">
                  <a:solidFill>
                    <a:srgbClr val="000000"/>
                  </a:solidFill>
                </a:rPr>
                <a:t>b</a:t>
              </a:r>
              <a:endParaRPr kern="0" dirty="0">
                <a:solidFill>
                  <a:srgbClr val="000000"/>
                </a:solidFill>
              </a:endParaRPr>
            </a:p>
          </p:txBody>
        </p:sp>
        <p:sp>
          <p:nvSpPr>
            <p:cNvPr id="2867" name="Shape 2867"/>
            <p:cNvSpPr/>
            <p:nvPr/>
          </p:nvSpPr>
          <p:spPr>
            <a:xfrm>
              <a:off x="7145240" y="7093"/>
              <a:ext cx="997903" cy="234308"/>
            </a:xfrm>
            <a:prstGeom prst="rect">
              <a:avLst/>
            </a:prstGeom>
            <a:noFill/>
            <a:ln w="12700" cap="flat">
              <a:noFill/>
              <a:miter lim="400000"/>
            </a:ln>
            <a:effectLst/>
            <a:extLst/>
          </p:spPr>
          <p:txBody>
            <a:bodyPr lIns="32511" tIns="32511" rIns="32511" bIns="32511" anchor="ctr">
              <a:spAutoFit/>
            </a:bodyPr>
            <a:lstStyle>
              <a:lvl1pPr algn="ctr" defTabSz="408207">
                <a:spcBef>
                  <a:spcPts val="1500"/>
                </a:spcBef>
                <a:defRPr sz="1100">
                  <a:latin typeface="Calibri"/>
                  <a:ea typeface="Calibri"/>
                  <a:cs typeface="Calibri"/>
                  <a:sym typeface="Calibri"/>
                </a:defRPr>
              </a:lvl1pPr>
            </a:lstStyle>
            <a:p>
              <a:pPr fontAlgn="auto" hangingPunct="0">
                <a:spcAft>
                  <a:spcPts val="0"/>
                </a:spcAft>
                <a:defRPr/>
              </a:pPr>
              <a:r>
                <a:rPr kern="0" dirty="0">
                  <a:solidFill>
                    <a:srgbClr val="000000"/>
                  </a:solidFill>
                </a:rPr>
                <a:t>1</a:t>
              </a:r>
              <a:r>
                <a:rPr lang="en-CA" kern="0" dirty="0">
                  <a:solidFill>
                    <a:srgbClr val="000000"/>
                  </a:solidFill>
                </a:rPr>
                <a:t> or 2</a:t>
              </a:r>
              <a:endParaRPr kern="0" dirty="0">
                <a:solidFill>
                  <a:srgbClr val="000000"/>
                </a:solidFill>
              </a:endParaRPr>
            </a:p>
          </p:txBody>
        </p:sp>
      </p:grpSp>
      <p:grpSp>
        <p:nvGrpSpPr>
          <p:cNvPr id="433158" name="Group 2877"/>
          <p:cNvGrpSpPr>
            <a:grpSpLocks/>
          </p:cNvGrpSpPr>
          <p:nvPr/>
        </p:nvGrpSpPr>
        <p:grpSpPr bwMode="auto">
          <a:xfrm>
            <a:off x="1776413" y="1284288"/>
            <a:ext cx="7137400" cy="220662"/>
            <a:chOff x="648825" y="10643"/>
            <a:chExt cx="7138030" cy="221927"/>
          </a:xfrm>
        </p:grpSpPr>
        <p:sp>
          <p:nvSpPr>
            <p:cNvPr id="2869" name="Shape 2869"/>
            <p:cNvSpPr/>
            <p:nvPr/>
          </p:nvSpPr>
          <p:spPr>
            <a:xfrm>
              <a:off x="648825" y="55348"/>
              <a:ext cx="531859" cy="169240"/>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Acarbose </a:t>
              </a:r>
            </a:p>
          </p:txBody>
        </p:sp>
        <p:grpSp>
          <p:nvGrpSpPr>
            <p:cNvPr id="433346" name="Group 2876"/>
            <p:cNvGrpSpPr>
              <a:grpSpLocks/>
            </p:cNvGrpSpPr>
            <p:nvPr/>
          </p:nvGrpSpPr>
          <p:grpSpPr bwMode="auto">
            <a:xfrm>
              <a:off x="1263375" y="10643"/>
              <a:ext cx="6523480" cy="221927"/>
              <a:chOff x="116" y="10643"/>
              <a:chExt cx="6523479" cy="221926"/>
            </a:xfrm>
          </p:grpSpPr>
          <p:sp>
            <p:nvSpPr>
              <p:cNvPr id="2870" name="Shape 2870"/>
              <p:cNvSpPr/>
              <p:nvPr/>
            </p:nvSpPr>
            <p:spPr>
              <a:xfrm>
                <a:off x="2587835" y="10643"/>
                <a:ext cx="3935760" cy="221926"/>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grpSp>
            <p:nvGrpSpPr>
              <p:cNvPr id="433348" name="Group 2873"/>
              <p:cNvGrpSpPr>
                <a:grpSpLocks/>
              </p:cNvGrpSpPr>
              <p:nvPr/>
            </p:nvGrpSpPr>
            <p:grpSpPr bwMode="auto">
              <a:xfrm>
                <a:off x="116" y="10644"/>
                <a:ext cx="2587813" cy="219069"/>
                <a:chOff x="-1" y="-39042"/>
                <a:chExt cx="2587811" cy="219067"/>
              </a:xfrm>
            </p:grpSpPr>
            <p:sp>
              <p:nvSpPr>
                <p:cNvPr id="2871" name="Shape 2871"/>
                <p:cNvSpPr/>
                <p:nvPr/>
              </p:nvSpPr>
              <p:spPr>
                <a:xfrm>
                  <a:off x="-135" y="-39043"/>
                  <a:ext cx="2587851" cy="218731"/>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262626"/>
                      </a:solidFill>
                      <a:latin typeface="Arial"/>
                      <a:ea typeface="Arial"/>
                      <a:cs typeface="Arial"/>
                      <a:sym typeface="Arial"/>
                    </a:defRPr>
                  </a:pPr>
                  <a:endParaRPr kern="0">
                    <a:solidFill>
                      <a:srgbClr val="262626"/>
                    </a:solidFill>
                    <a:latin typeface="Arial"/>
                    <a:ea typeface="Arial"/>
                    <a:cs typeface="Arial"/>
                    <a:sym typeface="Arial"/>
                  </a:endParaRPr>
                </a:p>
              </p:txBody>
            </p:sp>
            <p:sp>
              <p:nvSpPr>
                <p:cNvPr id="2872" name="Shape 2872"/>
                <p:cNvSpPr/>
                <p:nvPr/>
              </p:nvSpPr>
              <p:spPr>
                <a:xfrm>
                  <a:off x="-135" y="5661"/>
                  <a:ext cx="0" cy="169238"/>
                </a:xfrm>
                <a:prstGeom prst="rect">
                  <a:avLst/>
                </a:prstGeom>
                <a:noFill/>
                <a:ln w="12700" cap="flat">
                  <a:noFill/>
                  <a:miter lim="400000"/>
                </a:ln>
                <a:effectLst/>
                <a:extLst/>
              </p:spPr>
              <p:txBody>
                <a:bodyPr wrap="none" lIns="0" tIns="0" rIns="0" bIns="0" anchor="ctr">
                  <a:spAutoFit/>
                </a:bodyPr>
                <a:lstStyle>
                  <a:lvl1pPr defTabSz="408207">
                    <a:defRPr sz="1100">
                      <a:latin typeface="Calibri"/>
                      <a:ea typeface="Calibri"/>
                      <a:cs typeface="Calibri"/>
                      <a:sym typeface="Calibri"/>
                    </a:defRPr>
                  </a:lvl1pPr>
                </a:lstStyle>
                <a:p>
                  <a:pPr fontAlgn="auto" hangingPunct="0">
                    <a:spcBef>
                      <a:spcPts val="0"/>
                    </a:spcBef>
                    <a:spcAft>
                      <a:spcPts val="0"/>
                    </a:spcAft>
                    <a:defRPr/>
                  </a:pPr>
                  <a:endParaRPr kern="0" dirty="0">
                    <a:solidFill>
                      <a:srgbClr val="000000"/>
                    </a:solidFill>
                  </a:endParaRPr>
                </a:p>
              </p:txBody>
            </p:sp>
          </p:grpSp>
        </p:grpSp>
      </p:grpSp>
      <p:sp>
        <p:nvSpPr>
          <p:cNvPr id="2878" name="Shape 2878"/>
          <p:cNvSpPr/>
          <p:nvPr/>
        </p:nvSpPr>
        <p:spPr bwMode="auto">
          <a:xfrm>
            <a:off x="1585913" y="5132388"/>
            <a:ext cx="739775" cy="168275"/>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Dapagliflozin</a:t>
            </a:r>
          </a:p>
        </p:txBody>
      </p:sp>
      <p:grpSp>
        <p:nvGrpSpPr>
          <p:cNvPr id="433342" name="Group 2882"/>
          <p:cNvGrpSpPr>
            <a:grpSpLocks/>
          </p:cNvGrpSpPr>
          <p:nvPr/>
        </p:nvGrpSpPr>
        <p:grpSpPr bwMode="auto">
          <a:xfrm>
            <a:off x="2389855" y="5124450"/>
            <a:ext cx="6523958" cy="192088"/>
            <a:chOff x="0" y="46830"/>
            <a:chExt cx="6523601" cy="192856"/>
          </a:xfrm>
        </p:grpSpPr>
        <p:sp>
          <p:nvSpPr>
            <p:cNvPr id="2879" name="Shape 2879"/>
            <p:cNvSpPr/>
            <p:nvPr/>
          </p:nvSpPr>
          <p:spPr>
            <a:xfrm>
              <a:off x="4785383" y="46830"/>
              <a:ext cx="1738218" cy="192856"/>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2880" name="Shape 2880"/>
            <p:cNvSpPr/>
            <p:nvPr/>
          </p:nvSpPr>
          <p:spPr>
            <a:xfrm>
              <a:off x="-667" y="46830"/>
              <a:ext cx="4820973" cy="173730"/>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grpSp>
      <p:sp>
        <p:nvSpPr>
          <p:cNvPr id="2884" name="Shape 2884"/>
          <p:cNvSpPr/>
          <p:nvPr/>
        </p:nvSpPr>
        <p:spPr bwMode="auto">
          <a:xfrm>
            <a:off x="1541808" y="5351755"/>
            <a:ext cx="766417" cy="169277"/>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smtClean="0">
                <a:solidFill>
                  <a:srgbClr val="000000"/>
                </a:solidFill>
              </a:rPr>
              <a:t>Empagliflozin</a:t>
            </a:r>
            <a:endParaRPr kern="0" dirty="0">
              <a:solidFill>
                <a:srgbClr val="000000"/>
              </a:solidFill>
            </a:endParaRPr>
          </a:p>
        </p:txBody>
      </p:sp>
      <p:sp>
        <p:nvSpPr>
          <p:cNvPr id="2885" name="Shape 2885"/>
          <p:cNvSpPr/>
          <p:nvPr/>
        </p:nvSpPr>
        <p:spPr bwMode="auto">
          <a:xfrm>
            <a:off x="2390775" y="5336576"/>
            <a:ext cx="2589726" cy="178399"/>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grpSp>
        <p:nvGrpSpPr>
          <p:cNvPr id="433161" name="Group 2894"/>
          <p:cNvGrpSpPr>
            <a:grpSpLocks/>
          </p:cNvGrpSpPr>
          <p:nvPr/>
        </p:nvGrpSpPr>
        <p:grpSpPr bwMode="auto">
          <a:xfrm>
            <a:off x="1617663" y="5568950"/>
            <a:ext cx="7296150" cy="203200"/>
            <a:chOff x="431095" y="52334"/>
            <a:chExt cx="7297234" cy="202961"/>
          </a:xfrm>
        </p:grpSpPr>
        <p:sp>
          <p:nvSpPr>
            <p:cNvPr id="2889" name="Shape 2889"/>
            <p:cNvSpPr/>
            <p:nvPr/>
          </p:nvSpPr>
          <p:spPr>
            <a:xfrm>
              <a:off x="431095" y="60263"/>
              <a:ext cx="700191" cy="169662"/>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Pioglitazone</a:t>
              </a:r>
            </a:p>
          </p:txBody>
        </p:sp>
        <p:grpSp>
          <p:nvGrpSpPr>
            <p:cNvPr id="433336" name="Group 2893"/>
            <p:cNvGrpSpPr>
              <a:grpSpLocks/>
            </p:cNvGrpSpPr>
            <p:nvPr/>
          </p:nvGrpSpPr>
          <p:grpSpPr bwMode="auto">
            <a:xfrm>
              <a:off x="1213668" y="52334"/>
              <a:ext cx="6514661" cy="202961"/>
              <a:chOff x="-1" y="52334"/>
              <a:chExt cx="6514660" cy="202960"/>
            </a:xfrm>
          </p:grpSpPr>
          <p:sp>
            <p:nvSpPr>
              <p:cNvPr id="2890" name="Shape 2890"/>
              <p:cNvSpPr/>
              <p:nvPr/>
            </p:nvSpPr>
            <p:spPr>
              <a:xfrm>
                <a:off x="2002314" y="52334"/>
                <a:ext cx="4512345" cy="190275"/>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sp>
            <p:nvSpPr>
              <p:cNvPr id="2891" name="Shape 2891"/>
              <p:cNvSpPr/>
              <p:nvPr/>
            </p:nvSpPr>
            <p:spPr>
              <a:xfrm>
                <a:off x="179" y="52334"/>
                <a:ext cx="4818778" cy="202960"/>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grpSp>
      </p:grpSp>
      <p:sp>
        <p:nvSpPr>
          <p:cNvPr id="2895" name="Shape 2895"/>
          <p:cNvSpPr/>
          <p:nvPr/>
        </p:nvSpPr>
        <p:spPr>
          <a:xfrm>
            <a:off x="1173163" y="6341286"/>
            <a:ext cx="1265237" cy="153988"/>
          </a:xfrm>
          <a:prstGeom prst="rect">
            <a:avLst/>
          </a:prstGeom>
          <a:ln w="12700">
            <a:miter lim="400000"/>
          </a:ln>
          <a:extLst/>
        </p:spPr>
        <p:txBody>
          <a:bodyPr lIns="0" tIns="0" rIns="0" bIns="0">
            <a:spAutoFit/>
          </a:bodyPr>
          <a:lstStyle>
            <a:lvl1pPr defTabSz="408207">
              <a:tabLst>
                <a:tab pos="2133600" algn="l"/>
                <a:tab pos="5448300" algn="l"/>
              </a:tabLst>
              <a:defRPr sz="1000">
                <a:latin typeface="Calibri"/>
                <a:ea typeface="Calibri"/>
                <a:cs typeface="Calibri"/>
                <a:sym typeface="Calibri"/>
              </a:defRPr>
            </a:lvl1pPr>
          </a:lstStyle>
          <a:p>
            <a:pPr fontAlgn="auto" hangingPunct="0">
              <a:spcBef>
                <a:spcPts val="0"/>
              </a:spcBef>
              <a:spcAft>
                <a:spcPts val="0"/>
              </a:spcAft>
              <a:defRPr/>
            </a:pPr>
            <a:r>
              <a:rPr lang="en-US" kern="0" dirty="0">
                <a:solidFill>
                  <a:srgbClr val="000000"/>
                </a:solidFill>
              </a:rPr>
              <a:t>U</a:t>
            </a:r>
            <a:r>
              <a:rPr lang="en-CA" kern="0" dirty="0">
                <a:solidFill>
                  <a:srgbClr val="000000"/>
                </a:solidFill>
              </a:rPr>
              <a:t>se alternative agent</a:t>
            </a:r>
            <a:endParaRPr kern="0" dirty="0">
              <a:solidFill>
                <a:srgbClr val="000000"/>
              </a:solidFill>
            </a:endParaRPr>
          </a:p>
        </p:txBody>
      </p:sp>
      <p:sp>
        <p:nvSpPr>
          <p:cNvPr id="2896" name="Shape 2896"/>
          <p:cNvSpPr/>
          <p:nvPr/>
        </p:nvSpPr>
        <p:spPr>
          <a:xfrm>
            <a:off x="944563" y="6346049"/>
            <a:ext cx="138112" cy="141287"/>
          </a:xfrm>
          <a:prstGeom prst="rect">
            <a:avLst/>
          </a:prstGeom>
          <a:solidFill>
            <a:srgbClr val="FF0000"/>
          </a:solidFill>
          <a:ln w="12700">
            <a:miter lim="400000"/>
          </a:ln>
        </p:spPr>
        <p:txBody>
          <a:bodyPr lIns="45702" tIns="45702" rIns="45702" bIns="45702" anchor="ctr"/>
          <a:lstStyle/>
          <a:p>
            <a:pPr defTabSz="286892" fontAlgn="auto" hangingPunct="0">
              <a:spcBef>
                <a:spcPts val="0"/>
              </a:spcBef>
              <a:spcAft>
                <a:spcPts val="0"/>
              </a:spcAft>
              <a:defRPr sz="1800">
                <a:solidFill>
                  <a:srgbClr val="FFFFFF"/>
                </a:solidFill>
                <a:latin typeface="Calibri"/>
                <a:ea typeface="Calibri"/>
                <a:cs typeface="Calibri"/>
                <a:sym typeface="Calibri"/>
              </a:defRPr>
            </a:pPr>
            <a:endParaRPr sz="2000" kern="0">
              <a:solidFill>
                <a:srgbClr val="FFFFFF"/>
              </a:solidFill>
              <a:latin typeface="Calibri"/>
              <a:ea typeface="Calibri"/>
              <a:cs typeface="Calibri"/>
              <a:sym typeface="Calibri"/>
            </a:endParaRPr>
          </a:p>
        </p:txBody>
      </p:sp>
      <p:sp>
        <p:nvSpPr>
          <p:cNvPr id="2897" name="Shape 2897"/>
          <p:cNvSpPr/>
          <p:nvPr/>
        </p:nvSpPr>
        <p:spPr>
          <a:xfrm>
            <a:off x="7026275" y="6395261"/>
            <a:ext cx="1809750" cy="153988"/>
          </a:xfrm>
          <a:prstGeom prst="rect">
            <a:avLst/>
          </a:prstGeom>
          <a:ln w="12700">
            <a:miter lim="400000"/>
          </a:ln>
          <a:extLst/>
        </p:spPr>
        <p:txBody>
          <a:bodyPr lIns="0" tIns="0" rIns="0" bIns="0">
            <a:spAutoFit/>
          </a:bodyPr>
          <a:lstStyle>
            <a:lvl1pPr defTabSz="408207">
              <a:defRPr sz="1000">
                <a:latin typeface="Calibri"/>
                <a:ea typeface="Calibri"/>
                <a:cs typeface="Calibri"/>
                <a:sym typeface="Calibri"/>
              </a:defRPr>
            </a:lvl1pPr>
          </a:lstStyle>
          <a:p>
            <a:pPr fontAlgn="auto" hangingPunct="0">
              <a:spcBef>
                <a:spcPts val="0"/>
              </a:spcBef>
              <a:spcAft>
                <a:spcPts val="0"/>
              </a:spcAft>
              <a:defRPr/>
            </a:pPr>
            <a:r>
              <a:rPr lang="en-CA" kern="0" dirty="0">
                <a:solidFill>
                  <a:srgbClr val="000000"/>
                </a:solidFill>
              </a:rPr>
              <a:t>Dose adjustment not required</a:t>
            </a:r>
            <a:endParaRPr kern="0" dirty="0">
              <a:solidFill>
                <a:srgbClr val="000000"/>
              </a:solidFill>
            </a:endParaRPr>
          </a:p>
        </p:txBody>
      </p:sp>
      <p:sp>
        <p:nvSpPr>
          <p:cNvPr id="2898" name="Shape 2898"/>
          <p:cNvSpPr/>
          <p:nvPr/>
        </p:nvSpPr>
        <p:spPr>
          <a:xfrm>
            <a:off x="6788150" y="6392086"/>
            <a:ext cx="153988" cy="136525"/>
          </a:xfrm>
          <a:prstGeom prst="rect">
            <a:avLst/>
          </a:prstGeom>
          <a:solidFill>
            <a:srgbClr val="00E200"/>
          </a:solidFill>
          <a:ln w="12700">
            <a:miter lim="400000"/>
          </a:ln>
        </p:spPr>
        <p:txBody>
          <a:bodyPr lIns="45702" tIns="45702" rIns="45702" bIns="45702" anchor="ctr"/>
          <a:lstStyle/>
          <a:p>
            <a:pPr defTabSz="286892" fontAlgn="auto" hangingPunct="0">
              <a:spcBef>
                <a:spcPts val="0"/>
              </a:spcBef>
              <a:spcAft>
                <a:spcPts val="0"/>
              </a:spcAft>
              <a:defRPr sz="1800">
                <a:solidFill>
                  <a:srgbClr val="FFFFFF"/>
                </a:solidFill>
                <a:latin typeface="Calibri"/>
                <a:ea typeface="Calibri"/>
                <a:cs typeface="Calibri"/>
                <a:sym typeface="Calibri"/>
              </a:defRPr>
            </a:pPr>
            <a:endParaRPr sz="1800" kern="0">
              <a:solidFill>
                <a:srgbClr val="FFFFFF"/>
              </a:solidFill>
              <a:latin typeface="Calibri"/>
              <a:ea typeface="Calibri"/>
              <a:cs typeface="Calibri"/>
              <a:sym typeface="Calibri"/>
            </a:endParaRPr>
          </a:p>
        </p:txBody>
      </p:sp>
      <p:sp>
        <p:nvSpPr>
          <p:cNvPr id="2899" name="Shape 2899"/>
          <p:cNvSpPr/>
          <p:nvPr/>
        </p:nvSpPr>
        <p:spPr>
          <a:xfrm>
            <a:off x="2708275" y="6355574"/>
            <a:ext cx="153988" cy="139700"/>
          </a:xfrm>
          <a:prstGeom prst="rect">
            <a:avLst/>
          </a:prstGeom>
          <a:solidFill>
            <a:srgbClr val="A1FE9C"/>
          </a:solidFill>
          <a:ln w="12700">
            <a:miter lim="400000"/>
          </a:ln>
        </p:spPr>
        <p:txBody>
          <a:bodyPr lIns="45702" tIns="45702" rIns="45702" bIns="45702" anchor="ctr"/>
          <a:lstStyle/>
          <a:p>
            <a:pPr defTabSz="286892" fontAlgn="auto" hangingPunct="0">
              <a:spcBef>
                <a:spcPts val="0"/>
              </a:spcBef>
              <a:spcAft>
                <a:spcPts val="0"/>
              </a:spcAft>
              <a:defRPr sz="1800">
                <a:solidFill>
                  <a:srgbClr val="FFFFFF"/>
                </a:solidFill>
                <a:latin typeface="Calibri"/>
                <a:ea typeface="Calibri"/>
                <a:cs typeface="Calibri"/>
                <a:sym typeface="Calibri"/>
              </a:defRPr>
            </a:pPr>
            <a:endParaRPr sz="1800" kern="0">
              <a:solidFill>
                <a:srgbClr val="FFFFFF"/>
              </a:solidFill>
              <a:latin typeface="Calibri"/>
              <a:ea typeface="Calibri"/>
              <a:cs typeface="Calibri"/>
              <a:sym typeface="Calibri"/>
            </a:endParaRPr>
          </a:p>
        </p:txBody>
      </p:sp>
      <p:sp>
        <p:nvSpPr>
          <p:cNvPr id="2900" name="Shape 2900"/>
          <p:cNvSpPr/>
          <p:nvPr/>
        </p:nvSpPr>
        <p:spPr>
          <a:xfrm>
            <a:off x="2924175" y="6355574"/>
            <a:ext cx="2054225" cy="153987"/>
          </a:xfrm>
          <a:prstGeom prst="rect">
            <a:avLst/>
          </a:prstGeom>
          <a:ln w="12700">
            <a:miter lim="400000"/>
          </a:ln>
          <a:extLst/>
        </p:spPr>
        <p:txBody>
          <a:bodyPr lIns="0" tIns="0" rIns="0" bIns="0">
            <a:spAutoFit/>
          </a:bodyPr>
          <a:lstStyle>
            <a:lvl1pPr defTabSz="408207">
              <a:defRPr sz="1000">
                <a:latin typeface="Calibri"/>
                <a:ea typeface="Calibri"/>
                <a:cs typeface="Calibri"/>
                <a:sym typeface="Calibri"/>
              </a:defRPr>
            </a:lvl1pPr>
          </a:lstStyle>
          <a:p>
            <a:pPr fontAlgn="auto" hangingPunct="0">
              <a:spcBef>
                <a:spcPts val="0"/>
              </a:spcBef>
              <a:spcAft>
                <a:spcPts val="0"/>
              </a:spcAft>
              <a:defRPr/>
            </a:pPr>
            <a:r>
              <a:rPr lang="fr-CA" kern="0" dirty="0">
                <a:solidFill>
                  <a:srgbClr val="000000"/>
                </a:solidFill>
              </a:rPr>
              <a:t>D</a:t>
            </a:r>
            <a:r>
              <a:rPr kern="0" dirty="0">
                <a:solidFill>
                  <a:srgbClr val="000000"/>
                </a:solidFill>
              </a:rPr>
              <a:t>ose adjustment</a:t>
            </a:r>
            <a:r>
              <a:rPr lang="fr-CA" kern="0" dirty="0">
                <a:solidFill>
                  <a:srgbClr val="000000"/>
                </a:solidFill>
              </a:rPr>
              <a:t> </a:t>
            </a:r>
            <a:r>
              <a:rPr lang="fr-CA" kern="0" dirty="0" err="1">
                <a:solidFill>
                  <a:srgbClr val="000000"/>
                </a:solidFill>
              </a:rPr>
              <a:t>required</a:t>
            </a:r>
            <a:endParaRPr kern="0" dirty="0">
              <a:solidFill>
                <a:srgbClr val="000000"/>
              </a:solidFill>
            </a:endParaRPr>
          </a:p>
        </p:txBody>
      </p:sp>
      <p:grpSp>
        <p:nvGrpSpPr>
          <p:cNvPr id="433168" name="Group 2910"/>
          <p:cNvGrpSpPr>
            <a:grpSpLocks/>
          </p:cNvGrpSpPr>
          <p:nvPr/>
        </p:nvGrpSpPr>
        <p:grpSpPr bwMode="auto">
          <a:xfrm>
            <a:off x="1510330" y="4857750"/>
            <a:ext cx="7403483" cy="277813"/>
            <a:chOff x="559397" y="1200"/>
            <a:chExt cx="7404613" cy="276999"/>
          </a:xfrm>
        </p:grpSpPr>
        <p:sp>
          <p:nvSpPr>
            <p:cNvPr id="2901" name="Shape 2901"/>
            <p:cNvSpPr/>
            <p:nvPr/>
          </p:nvSpPr>
          <p:spPr>
            <a:xfrm>
              <a:off x="559397" y="55309"/>
              <a:ext cx="798017" cy="168781"/>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smtClean="0">
                  <a:solidFill>
                    <a:srgbClr val="000000"/>
                  </a:solidFill>
                </a:rPr>
                <a:t>Canagliflozin</a:t>
              </a:r>
              <a:r>
                <a:rPr lang="en-CA" kern="0" dirty="0" smtClean="0">
                  <a:solidFill>
                    <a:srgbClr val="000000"/>
                  </a:solidFill>
                </a:rPr>
                <a:t>*</a:t>
              </a:r>
              <a:endParaRPr kern="0" dirty="0">
                <a:solidFill>
                  <a:srgbClr val="000000"/>
                </a:solidFill>
              </a:endParaRPr>
            </a:p>
          </p:txBody>
        </p:sp>
        <p:grpSp>
          <p:nvGrpSpPr>
            <p:cNvPr id="433329" name="Group 2909"/>
            <p:cNvGrpSpPr>
              <a:grpSpLocks/>
            </p:cNvGrpSpPr>
            <p:nvPr/>
          </p:nvGrpSpPr>
          <p:grpSpPr bwMode="auto">
            <a:xfrm>
              <a:off x="1440408" y="1200"/>
              <a:ext cx="6523602" cy="276999"/>
              <a:chOff x="0" y="1201"/>
              <a:chExt cx="6523600" cy="276998"/>
            </a:xfrm>
          </p:grpSpPr>
          <p:sp>
            <p:nvSpPr>
              <p:cNvPr id="2902" name="Shape 2902"/>
              <p:cNvSpPr/>
              <p:nvPr/>
            </p:nvSpPr>
            <p:spPr>
              <a:xfrm>
                <a:off x="1580960" y="1201"/>
                <a:ext cx="233399" cy="276998"/>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solidFill>
                      <a:srgbClr val="FFFFFF"/>
                    </a:solidFill>
                    <a:latin typeface="Calibri"/>
                    <a:ea typeface="Calibri"/>
                    <a:cs typeface="Calibri"/>
                    <a:sym typeface="Calibri"/>
                  </a:defRPr>
                </a:lvl1pPr>
              </a:lstStyle>
              <a:p>
                <a:pPr fontAlgn="auto" hangingPunct="0">
                  <a:spcAft>
                    <a:spcPts val="0"/>
                  </a:spcAft>
                  <a:defRPr/>
                </a:pPr>
                <a:r>
                  <a:rPr kern="0"/>
                  <a:t>25</a:t>
                </a:r>
              </a:p>
            </p:txBody>
          </p:sp>
          <p:sp>
            <p:nvSpPr>
              <p:cNvPr id="2903" name="Shape 2903"/>
              <p:cNvSpPr/>
              <p:nvPr/>
            </p:nvSpPr>
            <p:spPr>
              <a:xfrm>
                <a:off x="4818365" y="47104"/>
                <a:ext cx="1705235" cy="194689"/>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2904" name="Shape 2904"/>
              <p:cNvSpPr/>
              <p:nvPr/>
            </p:nvSpPr>
            <p:spPr>
              <a:xfrm>
                <a:off x="-431" y="47104"/>
                <a:ext cx="3712140" cy="194689"/>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2905" name="Shape 2905"/>
              <p:cNvSpPr/>
              <p:nvPr/>
            </p:nvSpPr>
            <p:spPr>
              <a:xfrm>
                <a:off x="3711709" y="47104"/>
                <a:ext cx="1109832" cy="174113"/>
              </a:xfrm>
              <a:prstGeom prst="rect">
                <a:avLst/>
              </a:prstGeom>
              <a:pattFill prst="wdDnDiag">
                <a:fgClr>
                  <a:srgbClr val="FFFF00"/>
                </a:fgClr>
                <a:bgClr>
                  <a:srgbClr val="0BE202"/>
                </a:bgClr>
              </a:pattFill>
              <a:ln w="12700" cap="flat">
                <a:noFill/>
                <a:miter lim="400000"/>
              </a:ln>
              <a:effectLst/>
            </p:spPr>
            <p:txBody>
              <a:bodyPr lIns="45719" tIns="45719" rIns="45719" bIns="45719" anchor="ctr"/>
              <a:lstStyle/>
              <a:p>
                <a:pPr defTabSz="286892" fontAlgn="auto" hangingPunct="0">
                  <a:spcBef>
                    <a:spcPts val="0"/>
                  </a:spcBef>
                  <a:spcAft>
                    <a:spcPts val="0"/>
                  </a:spcAft>
                  <a:defRPr sz="1600">
                    <a:latin typeface="Calibri"/>
                    <a:ea typeface="Calibri"/>
                    <a:cs typeface="Calibri"/>
                    <a:sym typeface="Calibri"/>
                  </a:defRPr>
                </a:pPr>
                <a:endParaRPr sz="1600" kern="0">
                  <a:solidFill>
                    <a:srgbClr val="000000"/>
                  </a:solidFill>
                  <a:latin typeface="Calibri"/>
                  <a:ea typeface="Calibri"/>
                  <a:cs typeface="Calibri"/>
                  <a:sym typeface="Calibri"/>
                </a:endParaRPr>
              </a:p>
            </p:txBody>
          </p:sp>
          <p:sp>
            <p:nvSpPr>
              <p:cNvPr id="2907" name="Shape 2907"/>
              <p:cNvSpPr/>
              <p:nvPr/>
            </p:nvSpPr>
            <p:spPr>
              <a:xfrm>
                <a:off x="3903826" y="55018"/>
                <a:ext cx="731948" cy="169365"/>
              </a:xfrm>
              <a:prstGeom prst="rect">
                <a:avLst/>
              </a:prstGeom>
              <a:noFill/>
              <a:ln w="12700" cap="flat">
                <a:noFill/>
                <a:miter lim="400000"/>
              </a:ln>
              <a:effectLst/>
              <a:extLst/>
            </p:spPr>
            <p:txBody>
              <a:bodyPr wrap="none" lIns="0" tIns="0" rIns="0" bIns="0" anchor="ctr">
                <a:spAutoFit/>
              </a:bodyPr>
              <a:lstStyle>
                <a:lvl1pP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100 mg</a:t>
                </a:r>
                <a:r>
                  <a:rPr lang="en-CA" kern="0" dirty="0">
                    <a:solidFill>
                      <a:srgbClr val="000000"/>
                    </a:solidFill>
                  </a:rPr>
                  <a:t> daily</a:t>
                </a:r>
                <a:endParaRPr kern="0" dirty="0">
                  <a:solidFill>
                    <a:srgbClr val="000000"/>
                  </a:solidFill>
                </a:endParaRPr>
              </a:p>
            </p:txBody>
          </p:sp>
        </p:grpSp>
      </p:grpSp>
      <p:sp>
        <p:nvSpPr>
          <p:cNvPr id="2912" name="Shape 2912"/>
          <p:cNvSpPr/>
          <p:nvPr/>
        </p:nvSpPr>
        <p:spPr>
          <a:xfrm>
            <a:off x="5546725" y="5359400"/>
            <a:ext cx="0" cy="169863"/>
          </a:xfrm>
          <a:prstGeom prst="rect">
            <a:avLst/>
          </a:prstGeom>
          <a:ln w="12700">
            <a:miter lim="400000"/>
          </a:ln>
          <a:extLst/>
        </p:spPr>
        <p:txBody>
          <a:bodyPr wrap="none" lIns="0" tIns="0" rIns="0" bIns="0" anchor="ctr">
            <a:spAutoFit/>
          </a:bodyPr>
          <a:lstStyle>
            <a:lvl1pPr defTabSz="408207">
              <a:defRPr sz="1100">
                <a:latin typeface="Calibri"/>
                <a:ea typeface="Calibri"/>
                <a:cs typeface="Calibri"/>
                <a:sym typeface="Calibri"/>
              </a:defRPr>
            </a:lvl1pPr>
          </a:lstStyle>
          <a:p>
            <a:pPr fontAlgn="auto" hangingPunct="0">
              <a:spcBef>
                <a:spcPts val="0"/>
              </a:spcBef>
              <a:spcAft>
                <a:spcPts val="0"/>
              </a:spcAft>
              <a:defRPr/>
            </a:pPr>
            <a:endParaRPr kern="0" dirty="0">
              <a:solidFill>
                <a:srgbClr val="000000"/>
              </a:solidFill>
            </a:endParaRPr>
          </a:p>
        </p:txBody>
      </p:sp>
      <p:sp>
        <p:nvSpPr>
          <p:cNvPr id="2917" name="Shape 2917"/>
          <p:cNvSpPr/>
          <p:nvPr/>
        </p:nvSpPr>
        <p:spPr>
          <a:xfrm>
            <a:off x="4865688" y="6373036"/>
            <a:ext cx="1139825" cy="153988"/>
          </a:xfrm>
          <a:prstGeom prst="rect">
            <a:avLst/>
          </a:prstGeom>
          <a:ln w="12700">
            <a:miter lim="400000"/>
          </a:ln>
          <a:extLst/>
        </p:spPr>
        <p:txBody>
          <a:bodyPr lIns="0" tIns="0" rIns="0" bIns="0">
            <a:spAutoFit/>
          </a:bodyPr>
          <a:lstStyle>
            <a:lvl1pPr defTabSz="408207">
              <a:tabLst>
                <a:tab pos="2133600" algn="l"/>
                <a:tab pos="5448300" algn="l"/>
              </a:tabLst>
              <a:defRPr sz="1000">
                <a:latin typeface="Calibri"/>
                <a:ea typeface="Calibri"/>
                <a:cs typeface="Calibri"/>
                <a:sym typeface="Calibri"/>
              </a:defRPr>
            </a:lvl1pPr>
          </a:lstStyle>
          <a:p>
            <a:pPr fontAlgn="auto" hangingPunct="0">
              <a:spcBef>
                <a:spcPts val="0"/>
              </a:spcBef>
              <a:spcAft>
                <a:spcPts val="0"/>
              </a:spcAft>
              <a:defRPr/>
            </a:pPr>
            <a:r>
              <a:rPr lang="en-CA" kern="0" dirty="0">
                <a:solidFill>
                  <a:srgbClr val="000000"/>
                </a:solidFill>
              </a:rPr>
              <a:t>Caution </a:t>
            </a:r>
            <a:endParaRPr kern="0" dirty="0">
              <a:solidFill>
                <a:srgbClr val="000000"/>
              </a:solidFill>
            </a:endParaRPr>
          </a:p>
        </p:txBody>
      </p:sp>
      <p:grpSp>
        <p:nvGrpSpPr>
          <p:cNvPr id="433171" name="Group 2926"/>
          <p:cNvGrpSpPr>
            <a:grpSpLocks/>
          </p:cNvGrpSpPr>
          <p:nvPr/>
        </p:nvGrpSpPr>
        <p:grpSpPr bwMode="auto">
          <a:xfrm>
            <a:off x="1684338" y="1571625"/>
            <a:ext cx="7229475" cy="207963"/>
            <a:chOff x="792276" y="43083"/>
            <a:chExt cx="7229983" cy="207700"/>
          </a:xfrm>
        </p:grpSpPr>
        <p:sp>
          <p:nvSpPr>
            <p:cNvPr id="2919" name="Shape 2919"/>
            <p:cNvSpPr/>
            <p:nvPr/>
          </p:nvSpPr>
          <p:spPr>
            <a:xfrm>
              <a:off x="792276" y="63695"/>
              <a:ext cx="623931" cy="168062"/>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Metformin </a:t>
              </a:r>
            </a:p>
          </p:txBody>
        </p:sp>
        <p:grpSp>
          <p:nvGrpSpPr>
            <p:cNvPr id="433324" name="Group 2925"/>
            <p:cNvGrpSpPr>
              <a:grpSpLocks/>
            </p:cNvGrpSpPr>
            <p:nvPr/>
          </p:nvGrpSpPr>
          <p:grpSpPr bwMode="auto">
            <a:xfrm>
              <a:off x="1498662" y="43083"/>
              <a:ext cx="6523597" cy="207700"/>
              <a:chOff x="0" y="43084"/>
              <a:chExt cx="6523596" cy="207699"/>
            </a:xfrm>
          </p:grpSpPr>
          <p:sp>
            <p:nvSpPr>
              <p:cNvPr id="2920" name="Shape 2920"/>
              <p:cNvSpPr/>
              <p:nvPr/>
            </p:nvSpPr>
            <p:spPr>
              <a:xfrm>
                <a:off x="101" y="54183"/>
                <a:ext cx="2616383" cy="187087"/>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sp>
            <p:nvSpPr>
              <p:cNvPr id="2921" name="Shape 2921"/>
              <p:cNvSpPr/>
              <p:nvPr/>
            </p:nvSpPr>
            <p:spPr>
              <a:xfrm>
                <a:off x="2616484" y="54183"/>
                <a:ext cx="3907112" cy="187087"/>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sp>
            <p:nvSpPr>
              <p:cNvPr id="2922" name="Shape 2922"/>
              <p:cNvSpPr/>
              <p:nvPr/>
            </p:nvSpPr>
            <p:spPr>
              <a:xfrm>
                <a:off x="2611722" y="43084"/>
                <a:ext cx="1131966" cy="207699"/>
              </a:xfrm>
              <a:prstGeom prst="rect">
                <a:avLst/>
              </a:prstGeom>
              <a:solidFill>
                <a:srgbClr val="9DFE98"/>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grpSp>
      </p:grpSp>
      <p:grpSp>
        <p:nvGrpSpPr>
          <p:cNvPr id="433172" name="Group 2932"/>
          <p:cNvGrpSpPr>
            <a:grpSpLocks/>
          </p:cNvGrpSpPr>
          <p:nvPr/>
        </p:nvGrpSpPr>
        <p:grpSpPr bwMode="auto">
          <a:xfrm>
            <a:off x="1716088" y="2073275"/>
            <a:ext cx="7197725" cy="188913"/>
            <a:chOff x="581871" y="42357"/>
            <a:chExt cx="7198509" cy="189914"/>
          </a:xfrm>
        </p:grpSpPr>
        <p:sp>
          <p:nvSpPr>
            <p:cNvPr id="2928" name="Shape 2928"/>
            <p:cNvSpPr/>
            <p:nvPr/>
          </p:nvSpPr>
          <p:spPr>
            <a:xfrm>
              <a:off x="1247105" y="47145"/>
              <a:ext cx="6533275" cy="185126"/>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sp>
          <p:nvSpPr>
            <p:cNvPr id="2931" name="Shape 2931"/>
            <p:cNvSpPr/>
            <p:nvPr/>
          </p:nvSpPr>
          <p:spPr>
            <a:xfrm>
              <a:off x="581871" y="42357"/>
              <a:ext cx="592201" cy="169167"/>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Linagliptin</a:t>
              </a:r>
            </a:p>
          </p:txBody>
        </p:sp>
      </p:grpSp>
      <p:grpSp>
        <p:nvGrpSpPr>
          <p:cNvPr id="433173" name="Group 2941"/>
          <p:cNvGrpSpPr>
            <a:grpSpLocks/>
          </p:cNvGrpSpPr>
          <p:nvPr/>
        </p:nvGrpSpPr>
        <p:grpSpPr bwMode="auto">
          <a:xfrm>
            <a:off x="1736725" y="2471738"/>
            <a:ext cx="7177088" cy="276225"/>
            <a:chOff x="541491" y="-25888"/>
            <a:chExt cx="7177157" cy="276999"/>
          </a:xfrm>
        </p:grpSpPr>
        <p:sp>
          <p:nvSpPr>
            <p:cNvPr id="2933" name="Shape 2933"/>
            <p:cNvSpPr/>
            <p:nvPr/>
          </p:nvSpPr>
          <p:spPr>
            <a:xfrm>
              <a:off x="541491" y="55301"/>
              <a:ext cx="571505" cy="168747"/>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Sitagliptin </a:t>
              </a:r>
            </a:p>
          </p:txBody>
        </p:sp>
        <p:grpSp>
          <p:nvGrpSpPr>
            <p:cNvPr id="433315" name="Group 2940"/>
            <p:cNvGrpSpPr>
              <a:grpSpLocks/>
            </p:cNvGrpSpPr>
            <p:nvPr/>
          </p:nvGrpSpPr>
          <p:grpSpPr bwMode="auto">
            <a:xfrm>
              <a:off x="1195547" y="-25888"/>
              <a:ext cx="6523101" cy="276999"/>
              <a:chOff x="500" y="-25887"/>
              <a:chExt cx="6523100" cy="276998"/>
            </a:xfrm>
          </p:grpSpPr>
          <p:sp>
            <p:nvSpPr>
              <p:cNvPr id="2934" name="Shape 2934"/>
              <p:cNvSpPr/>
              <p:nvPr/>
            </p:nvSpPr>
            <p:spPr>
              <a:xfrm>
                <a:off x="4240753" y="47342"/>
                <a:ext cx="2282847" cy="149643"/>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sp>
            <p:nvSpPr>
              <p:cNvPr id="2935" name="Shape 2935"/>
              <p:cNvSpPr/>
              <p:nvPr/>
            </p:nvSpPr>
            <p:spPr>
              <a:xfrm>
                <a:off x="500" y="47342"/>
                <a:ext cx="4240253" cy="168746"/>
              </a:xfrm>
              <a:prstGeom prst="rect">
                <a:avLst/>
              </a:prstGeom>
              <a:solidFill>
                <a:srgbClr val="9DFE98"/>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sp>
            <p:nvSpPr>
              <p:cNvPr id="2936" name="Shape 2936"/>
              <p:cNvSpPr/>
              <p:nvPr/>
            </p:nvSpPr>
            <p:spPr>
              <a:xfrm>
                <a:off x="4143521" y="-25887"/>
                <a:ext cx="234952" cy="276998"/>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kern="0" dirty="0">
                    <a:solidFill>
                      <a:srgbClr val="000000"/>
                    </a:solidFill>
                  </a:rPr>
                  <a:t>50</a:t>
                </a:r>
              </a:p>
            </p:txBody>
          </p:sp>
          <p:sp>
            <p:nvSpPr>
              <p:cNvPr id="2938" name="Shape 2938"/>
              <p:cNvSpPr/>
              <p:nvPr/>
            </p:nvSpPr>
            <p:spPr>
              <a:xfrm>
                <a:off x="3096154" y="37791"/>
                <a:ext cx="655644" cy="168746"/>
              </a:xfrm>
              <a:prstGeom prst="rect">
                <a:avLst/>
              </a:prstGeom>
              <a:noFill/>
              <a:ln w="12700" cap="flat">
                <a:noFill/>
                <a:miter lim="400000"/>
              </a:ln>
              <a:effectLst/>
              <a:extLst/>
            </p:spPr>
            <p:txBody>
              <a:bodyPr wrap="none" lIns="0" tIns="0" rIns="0" bIns="0" anchor="ctr">
                <a:spAutoFit/>
              </a:bodyPr>
              <a:lstStyle>
                <a:lvl1pP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50 mg</a:t>
                </a:r>
                <a:r>
                  <a:rPr lang="en-CA" kern="0" dirty="0">
                    <a:solidFill>
                      <a:srgbClr val="000000"/>
                    </a:solidFill>
                  </a:rPr>
                  <a:t> daily</a:t>
                </a:r>
                <a:endParaRPr kern="0" dirty="0">
                  <a:solidFill>
                    <a:srgbClr val="000000"/>
                  </a:solidFill>
                </a:endParaRPr>
              </a:p>
            </p:txBody>
          </p:sp>
          <p:sp>
            <p:nvSpPr>
              <p:cNvPr id="2939" name="Shape 2939"/>
              <p:cNvSpPr/>
              <p:nvPr/>
            </p:nvSpPr>
            <p:spPr>
              <a:xfrm>
                <a:off x="1254637" y="55302"/>
                <a:ext cx="655644" cy="168746"/>
              </a:xfrm>
              <a:prstGeom prst="rect">
                <a:avLst/>
              </a:prstGeom>
              <a:noFill/>
              <a:ln w="12700" cap="flat">
                <a:noFill/>
                <a:miter lim="400000"/>
              </a:ln>
              <a:effectLst/>
              <a:extLst/>
            </p:spPr>
            <p:txBody>
              <a:bodyPr wrap="none" lIns="0" tIns="0" rIns="0" bIns="0" anchor="ctr">
                <a:spAutoFit/>
              </a:bodyPr>
              <a:lstStyle>
                <a:lvl1pP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25 mg</a:t>
                </a:r>
                <a:r>
                  <a:rPr lang="en-CA" kern="0" dirty="0">
                    <a:solidFill>
                      <a:srgbClr val="000000"/>
                    </a:solidFill>
                  </a:rPr>
                  <a:t> daily</a:t>
                </a:r>
                <a:endParaRPr kern="0" dirty="0">
                  <a:solidFill>
                    <a:srgbClr val="000000"/>
                  </a:solidFill>
                </a:endParaRPr>
              </a:p>
            </p:txBody>
          </p:sp>
        </p:grpSp>
      </p:grpSp>
      <p:grpSp>
        <p:nvGrpSpPr>
          <p:cNvPr id="433174" name="Group 2950"/>
          <p:cNvGrpSpPr>
            <a:grpSpLocks/>
          </p:cNvGrpSpPr>
          <p:nvPr/>
        </p:nvGrpSpPr>
        <p:grpSpPr bwMode="auto">
          <a:xfrm>
            <a:off x="1706563" y="2247900"/>
            <a:ext cx="7207250" cy="277813"/>
            <a:chOff x="504790" y="-11537"/>
            <a:chExt cx="7207510" cy="276999"/>
          </a:xfrm>
        </p:grpSpPr>
        <p:sp>
          <p:nvSpPr>
            <p:cNvPr id="2942" name="Shape 2942"/>
            <p:cNvSpPr/>
            <p:nvPr/>
          </p:nvSpPr>
          <p:spPr>
            <a:xfrm>
              <a:off x="504790" y="42280"/>
              <a:ext cx="620734" cy="169365"/>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Saxagliptin</a:t>
              </a:r>
            </a:p>
          </p:txBody>
        </p:sp>
        <p:grpSp>
          <p:nvGrpSpPr>
            <p:cNvPr id="433309" name="Group 2949"/>
            <p:cNvGrpSpPr>
              <a:grpSpLocks/>
            </p:cNvGrpSpPr>
            <p:nvPr/>
          </p:nvGrpSpPr>
          <p:grpSpPr bwMode="auto">
            <a:xfrm>
              <a:off x="2216063" y="-11537"/>
              <a:ext cx="5496237" cy="276999"/>
              <a:chOff x="949325" y="-11537"/>
              <a:chExt cx="5496235" cy="276998"/>
            </a:xfrm>
          </p:grpSpPr>
          <p:sp>
            <p:nvSpPr>
              <p:cNvPr id="2943" name="Shape 2943"/>
              <p:cNvSpPr/>
              <p:nvPr/>
            </p:nvSpPr>
            <p:spPr>
              <a:xfrm>
                <a:off x="949439" y="47029"/>
                <a:ext cx="5496121" cy="185192"/>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sp>
            <p:nvSpPr>
              <p:cNvPr id="2944" name="Shape 2944"/>
              <p:cNvSpPr/>
              <p:nvPr/>
            </p:nvSpPr>
            <p:spPr>
              <a:xfrm>
                <a:off x="1168522" y="47029"/>
                <a:ext cx="2994132" cy="185192"/>
              </a:xfrm>
              <a:prstGeom prst="rect">
                <a:avLst/>
              </a:prstGeom>
              <a:solidFill>
                <a:srgbClr val="A1FE9C"/>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sp>
            <p:nvSpPr>
              <p:cNvPr id="2946" name="Shape 2946"/>
              <p:cNvSpPr/>
              <p:nvPr/>
            </p:nvSpPr>
            <p:spPr>
              <a:xfrm>
                <a:off x="4068987" y="-11537"/>
                <a:ext cx="234958" cy="276998"/>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kern="0" dirty="0">
                    <a:solidFill>
                      <a:srgbClr val="000000"/>
                    </a:solidFill>
                  </a:rPr>
                  <a:t>50</a:t>
                </a:r>
              </a:p>
            </p:txBody>
          </p:sp>
          <p:sp>
            <p:nvSpPr>
              <p:cNvPr id="2948" name="Shape 2948"/>
              <p:cNvSpPr/>
              <p:nvPr/>
            </p:nvSpPr>
            <p:spPr>
              <a:xfrm>
                <a:off x="2443329" y="18538"/>
                <a:ext cx="692175" cy="169364"/>
              </a:xfrm>
              <a:prstGeom prst="rect">
                <a:avLst/>
              </a:prstGeom>
              <a:noFill/>
              <a:ln w="12700" cap="flat">
                <a:noFill/>
                <a:miter lim="400000"/>
              </a:ln>
              <a:effectLst/>
              <a:extLst/>
            </p:spPr>
            <p:txBody>
              <a:bodyPr wrap="none" lIns="0" tIns="0" rIns="0" bIns="0" anchor="ctr">
                <a:spAutoFit/>
              </a:bodyPr>
              <a:lstStyle>
                <a:lvl1pP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2.5 mg</a:t>
                </a:r>
                <a:r>
                  <a:rPr lang="en-CA" kern="0" dirty="0">
                    <a:solidFill>
                      <a:srgbClr val="000000"/>
                    </a:solidFill>
                  </a:rPr>
                  <a:t> daily</a:t>
                </a:r>
                <a:endParaRPr kern="0" dirty="0">
                  <a:solidFill>
                    <a:srgbClr val="000000"/>
                  </a:solidFill>
                </a:endParaRPr>
              </a:p>
            </p:txBody>
          </p:sp>
        </p:grpSp>
      </p:grpSp>
      <p:grpSp>
        <p:nvGrpSpPr>
          <p:cNvPr id="433175" name="Group 2960"/>
          <p:cNvGrpSpPr>
            <a:grpSpLocks/>
          </p:cNvGrpSpPr>
          <p:nvPr/>
        </p:nvGrpSpPr>
        <p:grpSpPr bwMode="auto">
          <a:xfrm>
            <a:off x="1760538" y="1849438"/>
            <a:ext cx="7153275" cy="188912"/>
            <a:chOff x="509795" y="49081"/>
            <a:chExt cx="7153526" cy="189125"/>
          </a:xfrm>
        </p:grpSpPr>
        <p:sp>
          <p:nvSpPr>
            <p:cNvPr id="2951" name="Shape 2951"/>
            <p:cNvSpPr/>
            <p:nvPr/>
          </p:nvSpPr>
          <p:spPr>
            <a:xfrm>
              <a:off x="509795" y="57027"/>
              <a:ext cx="547706" cy="170055"/>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Aloglipti</a:t>
              </a:r>
              <a:r>
                <a:rPr lang="en-CA" kern="0" dirty="0">
                  <a:solidFill>
                    <a:srgbClr val="000000"/>
                  </a:solidFill>
                </a:rPr>
                <a:t>n</a:t>
              </a:r>
              <a:endParaRPr kern="0" dirty="0">
                <a:solidFill>
                  <a:srgbClr val="000000"/>
                </a:solidFill>
              </a:endParaRPr>
            </a:p>
          </p:txBody>
        </p:sp>
        <p:sp>
          <p:nvSpPr>
            <p:cNvPr id="2952" name="Shape 2952"/>
            <p:cNvSpPr/>
            <p:nvPr/>
          </p:nvSpPr>
          <p:spPr>
            <a:xfrm>
              <a:off x="5921772" y="49081"/>
              <a:ext cx="1741549" cy="189125"/>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grpSp>
      <p:grpSp>
        <p:nvGrpSpPr>
          <p:cNvPr id="433176" name="Group 2970"/>
          <p:cNvGrpSpPr>
            <a:grpSpLocks/>
          </p:cNvGrpSpPr>
          <p:nvPr/>
        </p:nvGrpSpPr>
        <p:grpSpPr bwMode="auto">
          <a:xfrm>
            <a:off x="1728788" y="3024188"/>
            <a:ext cx="7185025" cy="223837"/>
            <a:chOff x="480287" y="-194700"/>
            <a:chExt cx="7184622" cy="223843"/>
          </a:xfrm>
        </p:grpSpPr>
        <p:sp>
          <p:nvSpPr>
            <p:cNvPr id="2963" name="Shape 2963"/>
            <p:cNvSpPr/>
            <p:nvPr/>
          </p:nvSpPr>
          <p:spPr>
            <a:xfrm>
              <a:off x="480287" y="-186763"/>
              <a:ext cx="565118" cy="168280"/>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Exenatide </a:t>
              </a:r>
            </a:p>
          </p:txBody>
        </p:sp>
        <p:grpSp>
          <p:nvGrpSpPr>
            <p:cNvPr id="433303" name="Group 2969"/>
            <p:cNvGrpSpPr>
              <a:grpSpLocks/>
            </p:cNvGrpSpPr>
            <p:nvPr/>
          </p:nvGrpSpPr>
          <p:grpSpPr bwMode="auto">
            <a:xfrm>
              <a:off x="1141306" y="-194700"/>
              <a:ext cx="6523603" cy="223843"/>
              <a:chOff x="-1" y="-194699"/>
              <a:chExt cx="6523601" cy="223842"/>
            </a:xfrm>
          </p:grpSpPr>
          <p:sp>
            <p:nvSpPr>
              <p:cNvPr id="2965" name="Shape 2965"/>
              <p:cNvSpPr/>
              <p:nvPr/>
            </p:nvSpPr>
            <p:spPr>
              <a:xfrm>
                <a:off x="4240904" y="-194699"/>
                <a:ext cx="2282696" cy="206380"/>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2966" name="Shape 2966"/>
              <p:cNvSpPr/>
              <p:nvPr/>
            </p:nvSpPr>
            <p:spPr>
              <a:xfrm>
                <a:off x="-657" y="-194699"/>
                <a:ext cx="2587479" cy="223842"/>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grpSp>
      </p:grpSp>
      <p:grpSp>
        <p:nvGrpSpPr>
          <p:cNvPr id="433177" name="Group 2975"/>
          <p:cNvGrpSpPr>
            <a:grpSpLocks/>
          </p:cNvGrpSpPr>
          <p:nvPr/>
        </p:nvGrpSpPr>
        <p:grpSpPr bwMode="auto">
          <a:xfrm>
            <a:off x="1702986" y="3484062"/>
            <a:ext cx="7210828" cy="198938"/>
            <a:chOff x="666471" y="-18621"/>
            <a:chExt cx="7211796" cy="199350"/>
          </a:xfrm>
        </p:grpSpPr>
        <p:sp>
          <p:nvSpPr>
            <p:cNvPr id="2971" name="Shape 2971"/>
            <p:cNvSpPr/>
            <p:nvPr/>
          </p:nvSpPr>
          <p:spPr>
            <a:xfrm>
              <a:off x="666471" y="-18621"/>
              <a:ext cx="605321" cy="169628"/>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smtClean="0">
                  <a:solidFill>
                    <a:srgbClr val="000000"/>
                  </a:solidFill>
                </a:rPr>
                <a:t>Liraglutide </a:t>
              </a:r>
              <a:endParaRPr kern="0" dirty="0">
                <a:solidFill>
                  <a:srgbClr val="000000"/>
                </a:solidFill>
              </a:endParaRPr>
            </a:p>
          </p:txBody>
        </p:sp>
        <p:sp>
          <p:nvSpPr>
            <p:cNvPr id="2972" name="Shape 2972"/>
            <p:cNvSpPr/>
            <p:nvPr/>
          </p:nvSpPr>
          <p:spPr>
            <a:xfrm>
              <a:off x="2608647" y="-13347"/>
              <a:ext cx="5269620" cy="194076"/>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grpSp>
      <p:grpSp>
        <p:nvGrpSpPr>
          <p:cNvPr id="433178" name="Group 2985"/>
          <p:cNvGrpSpPr>
            <a:grpSpLocks/>
          </p:cNvGrpSpPr>
          <p:nvPr/>
        </p:nvGrpSpPr>
        <p:grpSpPr bwMode="auto">
          <a:xfrm>
            <a:off x="1638300" y="4654550"/>
            <a:ext cx="7275513" cy="206375"/>
            <a:chOff x="769383" y="-59"/>
            <a:chExt cx="7276553" cy="206038"/>
          </a:xfrm>
        </p:grpSpPr>
        <p:sp>
          <p:nvSpPr>
            <p:cNvPr id="2983" name="Shape 2983"/>
            <p:cNvSpPr/>
            <p:nvPr/>
          </p:nvSpPr>
          <p:spPr>
            <a:xfrm>
              <a:off x="6340717" y="-59"/>
              <a:ext cx="1705219" cy="206038"/>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2984" name="Shape 2984"/>
            <p:cNvSpPr/>
            <p:nvPr/>
          </p:nvSpPr>
          <p:spPr>
            <a:xfrm>
              <a:off x="769383" y="7866"/>
              <a:ext cx="670021" cy="169585"/>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Repaglinide </a:t>
              </a:r>
            </a:p>
          </p:txBody>
        </p:sp>
      </p:grpSp>
      <p:grpSp>
        <p:nvGrpSpPr>
          <p:cNvPr id="433179" name="Group 2993"/>
          <p:cNvGrpSpPr>
            <a:grpSpLocks/>
          </p:cNvGrpSpPr>
          <p:nvPr/>
        </p:nvGrpSpPr>
        <p:grpSpPr bwMode="auto">
          <a:xfrm>
            <a:off x="1762125" y="3975100"/>
            <a:ext cx="7151688" cy="198438"/>
            <a:chOff x="704899" y="53725"/>
            <a:chExt cx="7151880" cy="198587"/>
          </a:xfrm>
        </p:grpSpPr>
        <p:sp>
          <p:nvSpPr>
            <p:cNvPr id="2986" name="Shape 2986"/>
            <p:cNvSpPr/>
            <p:nvPr/>
          </p:nvSpPr>
          <p:spPr>
            <a:xfrm>
              <a:off x="704899" y="61669"/>
              <a:ext cx="546115" cy="169990"/>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Gliclazide </a:t>
              </a:r>
            </a:p>
          </p:txBody>
        </p:sp>
        <p:grpSp>
          <p:nvGrpSpPr>
            <p:cNvPr id="433294" name="Group 2992"/>
            <p:cNvGrpSpPr>
              <a:grpSpLocks/>
            </p:cNvGrpSpPr>
            <p:nvPr/>
          </p:nvGrpSpPr>
          <p:grpSpPr bwMode="auto">
            <a:xfrm>
              <a:off x="1333178" y="53725"/>
              <a:ext cx="6523601" cy="198587"/>
              <a:chOff x="0" y="53726"/>
              <a:chExt cx="6523599" cy="198586"/>
            </a:xfrm>
          </p:grpSpPr>
          <p:sp>
            <p:nvSpPr>
              <p:cNvPr id="2987" name="Shape 2987"/>
              <p:cNvSpPr/>
              <p:nvPr/>
            </p:nvSpPr>
            <p:spPr>
              <a:xfrm>
                <a:off x="4786828" y="53726"/>
                <a:ext cx="1736771" cy="198586"/>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2988" name="Shape 2988"/>
              <p:cNvSpPr/>
              <p:nvPr/>
            </p:nvSpPr>
            <p:spPr>
              <a:xfrm>
                <a:off x="388" y="53726"/>
                <a:ext cx="974751" cy="185877"/>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2989" name="Shape 2989"/>
              <p:cNvSpPr/>
              <p:nvPr/>
            </p:nvSpPr>
            <p:spPr>
              <a:xfrm>
                <a:off x="951326" y="53726"/>
                <a:ext cx="1636755" cy="177933"/>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grpSp>
      </p:grpSp>
      <p:grpSp>
        <p:nvGrpSpPr>
          <p:cNvPr id="433180" name="Group 3001"/>
          <p:cNvGrpSpPr>
            <a:grpSpLocks/>
          </p:cNvGrpSpPr>
          <p:nvPr/>
        </p:nvGrpSpPr>
        <p:grpSpPr bwMode="auto">
          <a:xfrm>
            <a:off x="1749425" y="4432300"/>
            <a:ext cx="7164388" cy="184150"/>
            <a:chOff x="562683" y="48615"/>
            <a:chExt cx="7165447" cy="184757"/>
          </a:xfrm>
        </p:grpSpPr>
        <p:sp>
          <p:nvSpPr>
            <p:cNvPr id="2994" name="Shape 2994"/>
            <p:cNvSpPr/>
            <p:nvPr/>
          </p:nvSpPr>
          <p:spPr>
            <a:xfrm>
              <a:off x="562683" y="54986"/>
              <a:ext cx="558883" cy="168830"/>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Glyburide </a:t>
              </a:r>
            </a:p>
          </p:txBody>
        </p:sp>
        <p:grpSp>
          <p:nvGrpSpPr>
            <p:cNvPr id="433290" name="Group 3000"/>
            <p:cNvGrpSpPr>
              <a:grpSpLocks/>
            </p:cNvGrpSpPr>
            <p:nvPr/>
          </p:nvGrpSpPr>
          <p:grpSpPr bwMode="auto">
            <a:xfrm>
              <a:off x="1204528" y="48615"/>
              <a:ext cx="6523602" cy="184757"/>
              <a:chOff x="0" y="48616"/>
              <a:chExt cx="6523600" cy="184756"/>
            </a:xfrm>
          </p:grpSpPr>
          <p:sp>
            <p:nvSpPr>
              <p:cNvPr id="2995" name="Shape 2995"/>
              <p:cNvSpPr/>
              <p:nvPr/>
            </p:nvSpPr>
            <p:spPr>
              <a:xfrm>
                <a:off x="2000145" y="48616"/>
                <a:ext cx="4523455" cy="184756"/>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2996" name="Shape 2996"/>
              <p:cNvSpPr/>
              <p:nvPr/>
            </p:nvSpPr>
            <p:spPr>
              <a:xfrm>
                <a:off x="-400" y="48616"/>
                <a:ext cx="4787019" cy="184756"/>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grpSp>
      </p:grpSp>
      <p:sp>
        <p:nvSpPr>
          <p:cNvPr id="3002" name="Shape 3002"/>
          <p:cNvSpPr/>
          <p:nvPr/>
        </p:nvSpPr>
        <p:spPr>
          <a:xfrm>
            <a:off x="58738" y="1271588"/>
            <a:ext cx="1212850" cy="323850"/>
          </a:xfrm>
          <a:prstGeom prst="rect">
            <a:avLst/>
          </a:prstGeom>
          <a:solidFill>
            <a:srgbClr val="FFFFFF"/>
          </a:solidFill>
          <a:ln w="3175">
            <a:solidFill>
              <a:srgbClr val="262626"/>
            </a:solidFill>
          </a:ln>
          <a:extLst/>
        </p:spPr>
        <p:txBody>
          <a:bodyPr lIns="22849" tIns="22849" rIns="22849" bIns="22849">
            <a:spAutoFit/>
          </a:bodyPr>
          <a:lstStyle>
            <a:lvl1pPr algn="ctr" defTabSz="1371600">
              <a:defRPr sz="600">
                <a:latin typeface="Arial"/>
                <a:ea typeface="Arial"/>
                <a:cs typeface="Arial"/>
                <a:sym typeface="Arial"/>
              </a:defRPr>
            </a:lvl1pPr>
          </a:lstStyle>
          <a:p>
            <a:pPr fontAlgn="auto" hangingPunct="0">
              <a:spcBef>
                <a:spcPts val="0"/>
              </a:spcBef>
              <a:spcAft>
                <a:spcPts val="0"/>
              </a:spcAft>
              <a:defRPr/>
            </a:pPr>
            <a:r>
              <a:rPr sz="900" kern="0" dirty="0">
                <a:solidFill>
                  <a:srgbClr val="000000"/>
                </a:solidFill>
              </a:rPr>
              <a:t>Alpha-</a:t>
            </a:r>
            <a:r>
              <a:rPr sz="900" kern="0" dirty="0" err="1">
                <a:solidFill>
                  <a:srgbClr val="000000"/>
                </a:solidFill>
              </a:rPr>
              <a:t>glucosidase</a:t>
            </a:r>
            <a:r>
              <a:rPr sz="900" kern="0" dirty="0">
                <a:solidFill>
                  <a:srgbClr val="000000"/>
                </a:solidFill>
              </a:rPr>
              <a:t> Inhibitors</a:t>
            </a:r>
          </a:p>
        </p:txBody>
      </p:sp>
      <p:grpSp>
        <p:nvGrpSpPr>
          <p:cNvPr id="433182" name="Group 3010"/>
          <p:cNvGrpSpPr>
            <a:grpSpLocks/>
          </p:cNvGrpSpPr>
          <p:nvPr/>
        </p:nvGrpSpPr>
        <p:grpSpPr bwMode="auto">
          <a:xfrm>
            <a:off x="1639888" y="4183063"/>
            <a:ext cx="7273925" cy="206375"/>
            <a:chOff x="526559" y="54326"/>
            <a:chExt cx="7275104" cy="206770"/>
          </a:xfrm>
        </p:grpSpPr>
        <p:sp>
          <p:nvSpPr>
            <p:cNvPr id="3003" name="Shape 3003"/>
            <p:cNvSpPr/>
            <p:nvPr/>
          </p:nvSpPr>
          <p:spPr>
            <a:xfrm>
              <a:off x="526559" y="62278"/>
              <a:ext cx="668445" cy="170188"/>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Glimepiride</a:t>
              </a:r>
            </a:p>
          </p:txBody>
        </p:sp>
        <p:grpSp>
          <p:nvGrpSpPr>
            <p:cNvPr id="433286" name="Group 3009"/>
            <p:cNvGrpSpPr>
              <a:grpSpLocks/>
            </p:cNvGrpSpPr>
            <p:nvPr/>
          </p:nvGrpSpPr>
          <p:grpSpPr bwMode="auto">
            <a:xfrm>
              <a:off x="1278061" y="54326"/>
              <a:ext cx="6523602" cy="206770"/>
              <a:chOff x="0" y="54327"/>
              <a:chExt cx="6523600" cy="206769"/>
            </a:xfrm>
          </p:grpSpPr>
          <p:sp>
            <p:nvSpPr>
              <p:cNvPr id="3004" name="Shape 3004"/>
              <p:cNvSpPr/>
              <p:nvPr/>
            </p:nvSpPr>
            <p:spPr>
              <a:xfrm>
                <a:off x="2000080" y="82957"/>
                <a:ext cx="4523520" cy="165415"/>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3006" name="Shape 3006"/>
              <p:cNvSpPr/>
              <p:nvPr/>
            </p:nvSpPr>
            <p:spPr>
              <a:xfrm>
                <a:off x="-493" y="54327"/>
                <a:ext cx="2588044" cy="206769"/>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grpSp>
      </p:grpSp>
      <p:sp>
        <p:nvSpPr>
          <p:cNvPr id="3011" name="Shape 3011"/>
          <p:cNvSpPr/>
          <p:nvPr/>
        </p:nvSpPr>
        <p:spPr>
          <a:xfrm>
            <a:off x="427038" y="1604963"/>
            <a:ext cx="828675" cy="184150"/>
          </a:xfrm>
          <a:prstGeom prst="rect">
            <a:avLst/>
          </a:prstGeom>
          <a:solidFill>
            <a:srgbClr val="FFFFFF"/>
          </a:solidFill>
          <a:ln w="3175">
            <a:solidFill>
              <a:srgbClr val="262626"/>
            </a:solidFill>
          </a:ln>
          <a:extLst/>
        </p:spPr>
        <p:txBody>
          <a:bodyPr lIns="22849" tIns="22849" rIns="22849" bIns="22849">
            <a:spAutoFit/>
          </a:bodyPr>
          <a:lstStyle>
            <a:lvl1pPr algn="ctr" defTabSz="1371600">
              <a:defRPr sz="600">
                <a:latin typeface="Arial"/>
                <a:ea typeface="Arial"/>
                <a:cs typeface="Arial"/>
                <a:sym typeface="Arial"/>
              </a:defRPr>
            </a:lvl1pPr>
          </a:lstStyle>
          <a:p>
            <a:pPr fontAlgn="auto" hangingPunct="0">
              <a:spcBef>
                <a:spcPts val="0"/>
              </a:spcBef>
              <a:spcAft>
                <a:spcPts val="0"/>
              </a:spcAft>
              <a:defRPr/>
            </a:pPr>
            <a:r>
              <a:rPr sz="900" kern="0">
                <a:solidFill>
                  <a:srgbClr val="000000"/>
                </a:solidFill>
              </a:rPr>
              <a:t>Biguanides</a:t>
            </a:r>
          </a:p>
        </p:txBody>
      </p:sp>
      <p:sp>
        <p:nvSpPr>
          <p:cNvPr id="3012" name="Shape 3012"/>
          <p:cNvSpPr/>
          <p:nvPr/>
        </p:nvSpPr>
        <p:spPr>
          <a:xfrm>
            <a:off x="514350" y="2155825"/>
            <a:ext cx="579438" cy="323850"/>
          </a:xfrm>
          <a:prstGeom prst="rect">
            <a:avLst/>
          </a:prstGeom>
          <a:solidFill>
            <a:srgbClr val="FFFFFF"/>
          </a:solidFill>
          <a:ln w="3175">
            <a:solidFill>
              <a:srgbClr val="262626"/>
            </a:solidFill>
          </a:ln>
          <a:extLst/>
        </p:spPr>
        <p:txBody>
          <a:bodyPr lIns="22849" tIns="22849" rIns="22849" bIns="22849">
            <a:spAutoFit/>
          </a:bodyPr>
          <a:lstStyle>
            <a:lvl1pPr algn="ctr" defTabSz="1371600">
              <a:defRPr sz="600">
                <a:latin typeface="Arial"/>
                <a:ea typeface="Arial"/>
                <a:cs typeface="Arial"/>
                <a:sym typeface="Arial"/>
              </a:defRPr>
            </a:lvl1pPr>
          </a:lstStyle>
          <a:p>
            <a:pPr fontAlgn="auto" hangingPunct="0">
              <a:spcBef>
                <a:spcPts val="0"/>
              </a:spcBef>
              <a:spcAft>
                <a:spcPts val="0"/>
              </a:spcAft>
              <a:defRPr/>
            </a:pPr>
            <a:r>
              <a:rPr sz="900" kern="0" dirty="0">
                <a:solidFill>
                  <a:srgbClr val="000000"/>
                </a:solidFill>
              </a:rPr>
              <a:t>DPP-4 Inhibitors</a:t>
            </a:r>
          </a:p>
        </p:txBody>
      </p:sp>
      <p:sp>
        <p:nvSpPr>
          <p:cNvPr id="3013" name="Shape 3013"/>
          <p:cNvSpPr/>
          <p:nvPr/>
        </p:nvSpPr>
        <p:spPr>
          <a:xfrm>
            <a:off x="450850" y="5092700"/>
            <a:ext cx="600075" cy="322263"/>
          </a:xfrm>
          <a:prstGeom prst="rect">
            <a:avLst/>
          </a:prstGeom>
          <a:solidFill>
            <a:srgbClr val="FFFFFF"/>
          </a:solidFill>
          <a:ln w="3175">
            <a:solidFill>
              <a:srgbClr val="262626"/>
            </a:solidFill>
          </a:ln>
          <a:extLst/>
        </p:spPr>
        <p:txBody>
          <a:bodyPr lIns="22849" tIns="22849" rIns="22849" bIns="22849">
            <a:spAutoFit/>
          </a:bodyPr>
          <a:lstStyle>
            <a:lvl1pPr algn="ctr" defTabSz="1371600">
              <a:defRPr sz="600">
                <a:latin typeface="Arial"/>
                <a:ea typeface="Arial"/>
                <a:cs typeface="Arial"/>
                <a:sym typeface="Arial"/>
              </a:defRPr>
            </a:lvl1pPr>
          </a:lstStyle>
          <a:p>
            <a:pPr fontAlgn="auto" hangingPunct="0">
              <a:spcBef>
                <a:spcPts val="0"/>
              </a:spcBef>
              <a:spcAft>
                <a:spcPts val="0"/>
              </a:spcAft>
              <a:defRPr/>
            </a:pPr>
            <a:r>
              <a:rPr sz="900" kern="0">
                <a:solidFill>
                  <a:srgbClr val="000000"/>
                </a:solidFill>
              </a:rPr>
              <a:t>SGLT2 Inhibitors</a:t>
            </a:r>
          </a:p>
        </p:txBody>
      </p:sp>
      <p:sp>
        <p:nvSpPr>
          <p:cNvPr id="3014" name="Shape 3014"/>
          <p:cNvSpPr/>
          <p:nvPr/>
        </p:nvSpPr>
        <p:spPr>
          <a:xfrm>
            <a:off x="260350" y="4298950"/>
            <a:ext cx="827088" cy="323850"/>
          </a:xfrm>
          <a:prstGeom prst="rect">
            <a:avLst/>
          </a:prstGeom>
          <a:solidFill>
            <a:srgbClr val="FFFFFF"/>
          </a:solidFill>
          <a:ln w="3175">
            <a:solidFill>
              <a:srgbClr val="262626"/>
            </a:solidFill>
          </a:ln>
          <a:extLst/>
        </p:spPr>
        <p:txBody>
          <a:bodyPr lIns="22849" tIns="22849" rIns="22849" bIns="22849">
            <a:spAutoFit/>
          </a:bodyPr>
          <a:lstStyle>
            <a:lvl1pPr algn="ctr" defTabSz="1371600">
              <a:defRPr sz="600">
                <a:latin typeface="Arial"/>
                <a:ea typeface="Arial"/>
                <a:cs typeface="Arial"/>
                <a:sym typeface="Arial"/>
              </a:defRPr>
            </a:lvl1pPr>
          </a:lstStyle>
          <a:p>
            <a:pPr fontAlgn="auto" hangingPunct="0">
              <a:spcBef>
                <a:spcPts val="0"/>
              </a:spcBef>
              <a:spcAft>
                <a:spcPts val="0"/>
              </a:spcAft>
              <a:defRPr/>
            </a:pPr>
            <a:r>
              <a:rPr sz="900" kern="0" dirty="0">
                <a:solidFill>
                  <a:srgbClr val="000000"/>
                </a:solidFill>
              </a:rPr>
              <a:t>Insulin Secretagogues</a:t>
            </a:r>
          </a:p>
        </p:txBody>
      </p:sp>
      <p:sp>
        <p:nvSpPr>
          <p:cNvPr id="3015" name="Shape 3015"/>
          <p:cNvSpPr/>
          <p:nvPr/>
        </p:nvSpPr>
        <p:spPr>
          <a:xfrm>
            <a:off x="514350" y="3121025"/>
            <a:ext cx="600075" cy="461963"/>
          </a:xfrm>
          <a:prstGeom prst="rect">
            <a:avLst/>
          </a:prstGeom>
          <a:solidFill>
            <a:srgbClr val="FFFFFF"/>
          </a:solidFill>
          <a:ln w="3175">
            <a:solidFill>
              <a:srgbClr val="262626"/>
            </a:solidFill>
          </a:ln>
          <a:extLst/>
        </p:spPr>
        <p:txBody>
          <a:bodyPr lIns="22849" tIns="22849" rIns="22849" bIns="22849">
            <a:spAutoFit/>
          </a:bodyPr>
          <a:lstStyle>
            <a:lvl1pPr algn="ctr" defTabSz="1371600">
              <a:defRPr sz="600">
                <a:latin typeface="Arial"/>
                <a:ea typeface="Arial"/>
                <a:cs typeface="Arial"/>
                <a:sym typeface="Arial"/>
              </a:defRPr>
            </a:lvl1pPr>
          </a:lstStyle>
          <a:p>
            <a:pPr fontAlgn="auto" hangingPunct="0">
              <a:spcBef>
                <a:spcPts val="0"/>
              </a:spcBef>
              <a:spcAft>
                <a:spcPts val="0"/>
              </a:spcAft>
              <a:defRPr/>
            </a:pPr>
            <a:r>
              <a:rPr sz="900" kern="0">
                <a:solidFill>
                  <a:srgbClr val="000000"/>
                </a:solidFill>
              </a:rPr>
              <a:t>GLP-1 Receptor Agonists</a:t>
            </a:r>
          </a:p>
        </p:txBody>
      </p:sp>
      <p:sp>
        <p:nvSpPr>
          <p:cNvPr id="3016" name="Shape 3016"/>
          <p:cNvSpPr/>
          <p:nvPr/>
        </p:nvSpPr>
        <p:spPr>
          <a:xfrm>
            <a:off x="1270000" y="1414463"/>
            <a:ext cx="366713"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17" name="Shape 3017"/>
          <p:cNvSpPr/>
          <p:nvPr/>
        </p:nvSpPr>
        <p:spPr>
          <a:xfrm>
            <a:off x="1250950" y="1684338"/>
            <a:ext cx="341313"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18" name="Shape 3018"/>
          <p:cNvSpPr/>
          <p:nvPr/>
        </p:nvSpPr>
        <p:spPr>
          <a:xfrm>
            <a:off x="1114425" y="2262188"/>
            <a:ext cx="198438"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19" name="Shape 3019"/>
          <p:cNvSpPr/>
          <p:nvPr/>
        </p:nvSpPr>
        <p:spPr>
          <a:xfrm flipH="1">
            <a:off x="1317625" y="1919288"/>
            <a:ext cx="0" cy="754062"/>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21" name="Shape 3021"/>
          <p:cNvSpPr/>
          <p:nvPr/>
        </p:nvSpPr>
        <p:spPr>
          <a:xfrm>
            <a:off x="1317625" y="2678113"/>
            <a:ext cx="222250"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22" name="Shape 3022"/>
          <p:cNvSpPr/>
          <p:nvPr/>
        </p:nvSpPr>
        <p:spPr>
          <a:xfrm>
            <a:off x="1122363" y="3295650"/>
            <a:ext cx="201612"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23" name="Shape 3023"/>
          <p:cNvSpPr/>
          <p:nvPr/>
        </p:nvSpPr>
        <p:spPr>
          <a:xfrm flipH="1">
            <a:off x="1306513" y="2797175"/>
            <a:ext cx="11112" cy="1119188"/>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24" name="Shape 3024"/>
          <p:cNvSpPr/>
          <p:nvPr/>
        </p:nvSpPr>
        <p:spPr>
          <a:xfrm>
            <a:off x="1317625" y="2819400"/>
            <a:ext cx="222250"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25" name="Shape 3025"/>
          <p:cNvSpPr/>
          <p:nvPr/>
        </p:nvSpPr>
        <p:spPr>
          <a:xfrm>
            <a:off x="1317625" y="3903663"/>
            <a:ext cx="198438"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26" name="Shape 3026"/>
          <p:cNvSpPr/>
          <p:nvPr/>
        </p:nvSpPr>
        <p:spPr>
          <a:xfrm>
            <a:off x="1093788" y="4411663"/>
            <a:ext cx="130175"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27" name="Shape 3027"/>
          <p:cNvSpPr/>
          <p:nvPr/>
        </p:nvSpPr>
        <p:spPr>
          <a:xfrm flipH="1">
            <a:off x="1227138" y="4006850"/>
            <a:ext cx="0" cy="846138"/>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28" name="Shape 3028"/>
          <p:cNvSpPr/>
          <p:nvPr/>
        </p:nvSpPr>
        <p:spPr>
          <a:xfrm>
            <a:off x="1227138" y="4019550"/>
            <a:ext cx="223837"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29" name="Shape 3029"/>
          <p:cNvSpPr/>
          <p:nvPr/>
        </p:nvSpPr>
        <p:spPr>
          <a:xfrm>
            <a:off x="1227138" y="4846638"/>
            <a:ext cx="223837"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30" name="Shape 3030"/>
          <p:cNvSpPr/>
          <p:nvPr/>
        </p:nvSpPr>
        <p:spPr>
          <a:xfrm>
            <a:off x="1057275" y="5205413"/>
            <a:ext cx="88900"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31" name="Shape 3031"/>
          <p:cNvSpPr/>
          <p:nvPr/>
        </p:nvSpPr>
        <p:spPr>
          <a:xfrm flipH="1">
            <a:off x="1152525" y="4959350"/>
            <a:ext cx="0" cy="55880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32" name="Shape 3032"/>
          <p:cNvSpPr/>
          <p:nvPr/>
        </p:nvSpPr>
        <p:spPr>
          <a:xfrm>
            <a:off x="1152525" y="4962525"/>
            <a:ext cx="223838"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33" name="Shape 3033"/>
          <p:cNvSpPr/>
          <p:nvPr/>
        </p:nvSpPr>
        <p:spPr>
          <a:xfrm>
            <a:off x="1152525" y="5514975"/>
            <a:ext cx="223838"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grpSp>
        <p:nvGrpSpPr>
          <p:cNvPr id="433205" name="Group 3036"/>
          <p:cNvGrpSpPr>
            <a:grpSpLocks/>
          </p:cNvGrpSpPr>
          <p:nvPr/>
        </p:nvGrpSpPr>
        <p:grpSpPr bwMode="auto">
          <a:xfrm>
            <a:off x="1738313" y="6059488"/>
            <a:ext cx="7175500" cy="239712"/>
            <a:chOff x="0" y="-17789"/>
            <a:chExt cx="7175144" cy="239421"/>
          </a:xfrm>
        </p:grpSpPr>
        <p:sp>
          <p:nvSpPr>
            <p:cNvPr id="3034" name="Shape 3034"/>
            <p:cNvSpPr/>
            <p:nvPr/>
          </p:nvSpPr>
          <p:spPr>
            <a:xfrm>
              <a:off x="0" y="-1933"/>
              <a:ext cx="569884" cy="169656"/>
            </a:xfrm>
            <a:prstGeom prst="rect">
              <a:avLst/>
            </a:prstGeom>
            <a:noFill/>
            <a:ln w="12700" cap="flat">
              <a:noFill/>
              <a:miter lim="400000"/>
            </a:ln>
            <a:effectLst/>
            <a:extLst/>
          </p:spPr>
          <p:txBody>
            <a:bodyPr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Insulins</a:t>
              </a:r>
            </a:p>
          </p:txBody>
        </p:sp>
        <p:sp>
          <p:nvSpPr>
            <p:cNvPr id="3035" name="Shape 3035"/>
            <p:cNvSpPr/>
            <p:nvPr/>
          </p:nvSpPr>
          <p:spPr>
            <a:xfrm flipV="1">
              <a:off x="3249451" y="-17789"/>
              <a:ext cx="3925693" cy="239421"/>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grpSp>
      <p:grpSp>
        <p:nvGrpSpPr>
          <p:cNvPr id="433206" name="Group 3042"/>
          <p:cNvGrpSpPr>
            <a:grpSpLocks/>
          </p:cNvGrpSpPr>
          <p:nvPr/>
        </p:nvGrpSpPr>
        <p:grpSpPr bwMode="auto">
          <a:xfrm>
            <a:off x="1549400" y="5824538"/>
            <a:ext cx="7364413" cy="201612"/>
            <a:chOff x="566003" y="52334"/>
            <a:chExt cx="7365061" cy="200871"/>
          </a:xfrm>
        </p:grpSpPr>
        <p:sp>
          <p:nvSpPr>
            <p:cNvPr id="3037" name="Shape 3037"/>
            <p:cNvSpPr/>
            <p:nvPr/>
          </p:nvSpPr>
          <p:spPr>
            <a:xfrm>
              <a:off x="566003" y="60242"/>
              <a:ext cx="758892" cy="169239"/>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Rosiglitazone</a:t>
              </a:r>
            </a:p>
          </p:txBody>
        </p:sp>
        <p:grpSp>
          <p:nvGrpSpPr>
            <p:cNvPr id="433280" name="Group 3041"/>
            <p:cNvGrpSpPr>
              <a:grpSpLocks/>
            </p:cNvGrpSpPr>
            <p:nvPr/>
          </p:nvGrpSpPr>
          <p:grpSpPr bwMode="auto">
            <a:xfrm>
              <a:off x="1407462" y="52334"/>
              <a:ext cx="6523602" cy="200871"/>
              <a:chOff x="0" y="52334"/>
              <a:chExt cx="6523601" cy="200870"/>
            </a:xfrm>
          </p:grpSpPr>
          <p:sp>
            <p:nvSpPr>
              <p:cNvPr id="3038" name="Shape 3038"/>
              <p:cNvSpPr/>
              <p:nvPr/>
            </p:nvSpPr>
            <p:spPr>
              <a:xfrm>
                <a:off x="2002004" y="52334"/>
                <a:ext cx="4521597" cy="177146"/>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sp>
            <p:nvSpPr>
              <p:cNvPr id="3039" name="Shape 3039"/>
              <p:cNvSpPr/>
              <p:nvPr/>
            </p:nvSpPr>
            <p:spPr>
              <a:xfrm>
                <a:off x="-10" y="52334"/>
                <a:ext cx="4818486" cy="200870"/>
              </a:xfrm>
              <a:prstGeom prst="rect">
                <a:avLst/>
              </a:prstGeom>
              <a:solidFill>
                <a:srgbClr val="FDCDC4"/>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grpSp>
      </p:grpSp>
      <p:sp>
        <p:nvSpPr>
          <p:cNvPr id="3043" name="Shape 3043"/>
          <p:cNvSpPr/>
          <p:nvPr/>
        </p:nvSpPr>
        <p:spPr>
          <a:xfrm>
            <a:off x="166688" y="5722938"/>
            <a:ext cx="1011237" cy="185737"/>
          </a:xfrm>
          <a:prstGeom prst="rect">
            <a:avLst/>
          </a:prstGeom>
          <a:solidFill>
            <a:srgbClr val="FFFFFF"/>
          </a:solidFill>
          <a:ln w="3175">
            <a:solidFill>
              <a:srgbClr val="262626"/>
            </a:solidFill>
          </a:ln>
          <a:extLst/>
        </p:spPr>
        <p:txBody>
          <a:bodyPr lIns="22849" tIns="22849" rIns="22849" bIns="22849">
            <a:spAutoFit/>
          </a:bodyPr>
          <a:lstStyle>
            <a:lvl1pPr algn="ctr" defTabSz="1371600">
              <a:defRPr sz="600">
                <a:latin typeface="Arial"/>
                <a:ea typeface="Arial"/>
                <a:cs typeface="Arial"/>
                <a:sym typeface="Arial"/>
              </a:defRPr>
            </a:lvl1pPr>
          </a:lstStyle>
          <a:p>
            <a:pPr fontAlgn="auto" hangingPunct="0">
              <a:spcBef>
                <a:spcPts val="0"/>
              </a:spcBef>
              <a:spcAft>
                <a:spcPts val="0"/>
              </a:spcAft>
              <a:defRPr/>
            </a:pPr>
            <a:r>
              <a:rPr sz="900" kern="0" dirty="0">
                <a:solidFill>
                  <a:srgbClr val="000000"/>
                </a:solidFill>
              </a:rPr>
              <a:t>Thiazolidinediones</a:t>
            </a:r>
          </a:p>
        </p:txBody>
      </p:sp>
      <p:sp>
        <p:nvSpPr>
          <p:cNvPr id="3044" name="Shape 3044"/>
          <p:cNvSpPr/>
          <p:nvPr/>
        </p:nvSpPr>
        <p:spPr>
          <a:xfrm>
            <a:off x="1176338" y="5794375"/>
            <a:ext cx="88900"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45" name="Shape 3045"/>
          <p:cNvSpPr/>
          <p:nvPr/>
        </p:nvSpPr>
        <p:spPr>
          <a:xfrm flipH="1">
            <a:off x="1258888" y="5640388"/>
            <a:ext cx="0" cy="385762"/>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46" name="Shape 3046"/>
          <p:cNvSpPr/>
          <p:nvPr/>
        </p:nvSpPr>
        <p:spPr>
          <a:xfrm>
            <a:off x="1250950" y="5634038"/>
            <a:ext cx="222250"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47" name="Shape 3047"/>
          <p:cNvSpPr/>
          <p:nvPr/>
        </p:nvSpPr>
        <p:spPr>
          <a:xfrm>
            <a:off x="1258888" y="6024563"/>
            <a:ext cx="223837" cy="0"/>
          </a:xfrm>
          <a:prstGeom prst="line">
            <a:avLst/>
          </a:prstGeom>
          <a:ln w="3175">
            <a:solidFill>
              <a:srgbClr val="000000"/>
            </a:solidFill>
            <a:miter lim="400000"/>
          </a:ln>
        </p:spPr>
        <p:txBody>
          <a:bodyPr lIns="45702" tIns="45702" rIns="45702" bIns="45702"/>
          <a:lstStyle/>
          <a:p>
            <a:pPr defTabSz="457002" fontAlgn="auto" hangingPunct="0">
              <a:spcBef>
                <a:spcPts val="0"/>
              </a:spcBef>
              <a:spcAft>
                <a:spcPts val="0"/>
              </a:spcAft>
              <a:defRPr sz="1800">
                <a:latin typeface="+mn-lt"/>
                <a:ea typeface="+mn-ea"/>
                <a:cs typeface="+mn-cs"/>
                <a:sym typeface="Verdana"/>
              </a:defRPr>
            </a:pPr>
            <a:endParaRPr sz="2000" kern="0">
              <a:solidFill>
                <a:srgbClr val="000000"/>
              </a:solidFill>
              <a:latin typeface="Verdana"/>
              <a:ea typeface="Verdana"/>
              <a:cs typeface="Verdana"/>
              <a:sym typeface="Verdana"/>
            </a:endParaRPr>
          </a:p>
        </p:txBody>
      </p:sp>
      <p:sp>
        <p:nvSpPr>
          <p:cNvPr id="3054" name="Shape 3054"/>
          <p:cNvSpPr/>
          <p:nvPr/>
        </p:nvSpPr>
        <p:spPr>
          <a:xfrm>
            <a:off x="5100638" y="1603375"/>
            <a:ext cx="860425" cy="139700"/>
          </a:xfrm>
          <a:prstGeom prst="rect">
            <a:avLst/>
          </a:prstGeom>
          <a:ln w="12700">
            <a:miter lim="400000"/>
          </a:ln>
          <a:extLst/>
        </p:spPr>
        <p:txBody>
          <a:bodyPr wrap="none" lIns="0" tIns="0" rIns="0" bIns="0" anchor="ctr">
            <a:spAutoFit/>
          </a:bodyPr>
          <a:lstStyle>
            <a:lvl1pPr defTabSz="408207">
              <a:defRPr sz="1100">
                <a:latin typeface="Calibri"/>
                <a:ea typeface="Calibri"/>
                <a:cs typeface="Calibri"/>
                <a:sym typeface="Calibri"/>
              </a:defRPr>
            </a:lvl1pPr>
          </a:lstStyle>
          <a:p>
            <a:pPr fontAlgn="auto" hangingPunct="0">
              <a:spcBef>
                <a:spcPts val="0"/>
              </a:spcBef>
              <a:spcAft>
                <a:spcPts val="0"/>
              </a:spcAft>
              <a:defRPr/>
            </a:pPr>
            <a:r>
              <a:rPr sz="900" kern="0" dirty="0">
                <a:solidFill>
                  <a:srgbClr val="000000"/>
                </a:solidFill>
              </a:rPr>
              <a:t>500</a:t>
            </a:r>
            <a:r>
              <a:rPr lang="en-CA" sz="900" kern="0" dirty="0">
                <a:solidFill>
                  <a:srgbClr val="000000"/>
                </a:solidFill>
              </a:rPr>
              <a:t>-1000 </a:t>
            </a:r>
            <a:r>
              <a:rPr sz="900" kern="0" dirty="0">
                <a:solidFill>
                  <a:srgbClr val="000000"/>
                </a:solidFill>
              </a:rPr>
              <a:t>mg </a:t>
            </a:r>
            <a:r>
              <a:rPr lang="en-CA" sz="900" kern="0" dirty="0">
                <a:solidFill>
                  <a:srgbClr val="000000"/>
                </a:solidFill>
              </a:rPr>
              <a:t>daily</a:t>
            </a:r>
            <a:endParaRPr sz="900" kern="0" dirty="0">
              <a:solidFill>
                <a:srgbClr val="000000"/>
              </a:solidFill>
            </a:endParaRPr>
          </a:p>
        </p:txBody>
      </p:sp>
      <p:grpSp>
        <p:nvGrpSpPr>
          <p:cNvPr id="433213" name="Group 3080"/>
          <p:cNvGrpSpPr>
            <a:grpSpLocks/>
          </p:cNvGrpSpPr>
          <p:nvPr/>
        </p:nvGrpSpPr>
        <p:grpSpPr bwMode="auto">
          <a:xfrm>
            <a:off x="1658938" y="2779713"/>
            <a:ext cx="7254875" cy="488950"/>
            <a:chOff x="569438" y="-213440"/>
            <a:chExt cx="7254869" cy="487793"/>
          </a:xfrm>
        </p:grpSpPr>
        <p:sp>
          <p:nvSpPr>
            <p:cNvPr id="3075" name="Shape 3075"/>
            <p:cNvSpPr/>
            <p:nvPr/>
          </p:nvSpPr>
          <p:spPr>
            <a:xfrm>
              <a:off x="569438" y="-205522"/>
              <a:ext cx="657224" cy="169461"/>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Dulaglutide </a:t>
              </a:r>
            </a:p>
          </p:txBody>
        </p:sp>
        <p:grpSp>
          <p:nvGrpSpPr>
            <p:cNvPr id="433276" name="Group 3079"/>
            <p:cNvGrpSpPr>
              <a:grpSpLocks/>
            </p:cNvGrpSpPr>
            <p:nvPr/>
          </p:nvGrpSpPr>
          <p:grpSpPr bwMode="auto">
            <a:xfrm>
              <a:off x="2543192" y="-213440"/>
              <a:ext cx="5281115" cy="487793"/>
              <a:chOff x="1233547" y="-213440"/>
              <a:chExt cx="5281114" cy="487792"/>
            </a:xfrm>
          </p:grpSpPr>
          <p:sp>
            <p:nvSpPr>
              <p:cNvPr id="3076" name="Shape 3076"/>
              <p:cNvSpPr/>
              <p:nvPr/>
            </p:nvSpPr>
            <p:spPr>
              <a:xfrm>
                <a:off x="1233053" y="-213440"/>
                <a:ext cx="5281608" cy="199551"/>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sp>
            <p:nvSpPr>
              <p:cNvPr id="3078" name="Shape 3078"/>
              <p:cNvSpPr/>
              <p:nvPr/>
            </p:nvSpPr>
            <p:spPr>
              <a:xfrm>
                <a:off x="4147700" y="-2803"/>
                <a:ext cx="233363" cy="277155"/>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kern="0" dirty="0">
                    <a:solidFill>
                      <a:srgbClr val="000000"/>
                    </a:solidFill>
                  </a:rPr>
                  <a:t>50</a:t>
                </a:r>
              </a:p>
            </p:txBody>
          </p:sp>
        </p:grpSp>
      </p:grpSp>
      <p:grpSp>
        <p:nvGrpSpPr>
          <p:cNvPr id="433214" name="Group 3088"/>
          <p:cNvGrpSpPr>
            <a:grpSpLocks/>
          </p:cNvGrpSpPr>
          <p:nvPr/>
        </p:nvGrpSpPr>
        <p:grpSpPr bwMode="auto">
          <a:xfrm>
            <a:off x="1465263" y="3179763"/>
            <a:ext cx="7448550" cy="276225"/>
            <a:chOff x="659086" y="-248385"/>
            <a:chExt cx="7448521" cy="276999"/>
          </a:xfrm>
        </p:grpSpPr>
        <p:sp>
          <p:nvSpPr>
            <p:cNvPr id="3081" name="Shape 3081"/>
            <p:cNvSpPr/>
            <p:nvPr/>
          </p:nvSpPr>
          <p:spPr>
            <a:xfrm>
              <a:off x="659086" y="-171971"/>
              <a:ext cx="820734" cy="168747"/>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Exenatide QW </a:t>
              </a:r>
            </a:p>
          </p:txBody>
        </p:sp>
        <p:grpSp>
          <p:nvGrpSpPr>
            <p:cNvPr id="433271" name="Group 3087"/>
            <p:cNvGrpSpPr>
              <a:grpSpLocks/>
            </p:cNvGrpSpPr>
            <p:nvPr/>
          </p:nvGrpSpPr>
          <p:grpSpPr bwMode="auto">
            <a:xfrm>
              <a:off x="1575073" y="-248385"/>
              <a:ext cx="6532534" cy="276999"/>
              <a:chOff x="0" y="-248384"/>
              <a:chExt cx="6532532" cy="276998"/>
            </a:xfrm>
          </p:grpSpPr>
          <p:sp>
            <p:nvSpPr>
              <p:cNvPr id="3083" name="Shape 3083"/>
              <p:cNvSpPr/>
              <p:nvPr/>
            </p:nvSpPr>
            <p:spPr>
              <a:xfrm>
                <a:off x="4249716" y="-179931"/>
                <a:ext cx="2282816" cy="159194"/>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3084" name="Shape 3084"/>
              <p:cNvSpPr/>
              <p:nvPr/>
            </p:nvSpPr>
            <p:spPr>
              <a:xfrm>
                <a:off x="-4" y="-152867"/>
                <a:ext cx="2595552" cy="157602"/>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3086" name="Shape 3086"/>
              <p:cNvSpPr/>
              <p:nvPr/>
            </p:nvSpPr>
            <p:spPr>
              <a:xfrm>
                <a:off x="4165579" y="-248384"/>
                <a:ext cx="233362" cy="276998"/>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5</a:t>
                </a:r>
                <a:r>
                  <a:rPr kern="0" dirty="0">
                    <a:solidFill>
                      <a:srgbClr val="000000"/>
                    </a:solidFill>
                  </a:rPr>
                  <a:t>0</a:t>
                </a:r>
              </a:p>
            </p:txBody>
          </p:sp>
        </p:grpSp>
      </p:grpSp>
      <p:sp>
        <p:nvSpPr>
          <p:cNvPr id="254" name="Shape 2972"/>
          <p:cNvSpPr/>
          <p:nvPr/>
        </p:nvSpPr>
        <p:spPr>
          <a:xfrm>
            <a:off x="4987925" y="3736975"/>
            <a:ext cx="3925888" cy="192088"/>
          </a:xfrm>
          <a:prstGeom prst="rect">
            <a:avLst/>
          </a:prstGeom>
          <a:solidFill>
            <a:srgbClr val="00E200"/>
          </a:solidFill>
          <a:ln w="12700" cap="flat">
            <a:noFill/>
            <a:miter lim="400000"/>
          </a:ln>
          <a:effectLst/>
        </p:spPr>
        <p:txBody>
          <a:bodyPr lIns="45719" tIns="45719" rIns="45719" bIns="45719" anchor="ctr"/>
          <a:lstStyle/>
          <a:p>
            <a:pPr defTabSz="286892" fontAlgn="auto" hangingPunct="0">
              <a:spcBef>
                <a:spcPts val="0"/>
              </a:spcBef>
              <a:spcAft>
                <a:spcPts val="0"/>
              </a:spcAft>
              <a:defRPr sz="1800" b="1">
                <a:solidFill>
                  <a:srgbClr val="FFFFFF"/>
                </a:solidFill>
                <a:latin typeface="Calibri"/>
                <a:ea typeface="Calibri"/>
                <a:cs typeface="Calibri"/>
                <a:sym typeface="Calibri"/>
              </a:defRPr>
            </a:pPr>
            <a:endParaRPr sz="1800" b="1" kern="0">
              <a:solidFill>
                <a:srgbClr val="FFFFFF"/>
              </a:solidFill>
              <a:latin typeface="Calibri"/>
              <a:ea typeface="Calibri"/>
              <a:cs typeface="Calibri"/>
              <a:sym typeface="Calibri"/>
            </a:endParaRPr>
          </a:p>
        </p:txBody>
      </p:sp>
      <p:sp>
        <p:nvSpPr>
          <p:cNvPr id="258" name="Shape 2971"/>
          <p:cNvSpPr/>
          <p:nvPr/>
        </p:nvSpPr>
        <p:spPr>
          <a:xfrm>
            <a:off x="1635125" y="3717925"/>
            <a:ext cx="676275" cy="169863"/>
          </a:xfrm>
          <a:prstGeom prst="rect">
            <a:avLst/>
          </a:prstGeom>
          <a:noFill/>
          <a:ln w="12700" cap="flat">
            <a:noFill/>
            <a:miter lim="400000"/>
          </a:ln>
          <a:effectLst/>
          <a:extLst/>
        </p:spPr>
        <p:txBody>
          <a:bodyPr wrap="none" lIns="0" tIns="0" rIns="0" bIns="0" anchor="ctr">
            <a:spAutoFit/>
          </a:bodyPr>
          <a:lstStyle>
            <a:lvl1pPr algn="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Li</a:t>
            </a:r>
            <a:r>
              <a:rPr lang="fr-CA" kern="0" dirty="0" err="1">
                <a:solidFill>
                  <a:srgbClr val="000000"/>
                </a:solidFill>
              </a:rPr>
              <a:t>xisenatide</a:t>
            </a:r>
            <a:r>
              <a:rPr kern="0" dirty="0">
                <a:solidFill>
                  <a:srgbClr val="000000"/>
                </a:solidFill>
              </a:rPr>
              <a:t> </a:t>
            </a:r>
            <a:r>
              <a:rPr lang="fr-CA" kern="0" dirty="0">
                <a:solidFill>
                  <a:srgbClr val="000000"/>
                </a:solidFill>
              </a:rPr>
              <a:t> </a:t>
            </a:r>
            <a:endParaRPr kern="0" dirty="0">
              <a:solidFill>
                <a:srgbClr val="000000"/>
              </a:solidFill>
            </a:endParaRPr>
          </a:p>
        </p:txBody>
      </p:sp>
      <p:sp>
        <p:nvSpPr>
          <p:cNvPr id="255" name="Shape 2891"/>
          <p:cNvSpPr/>
          <p:nvPr/>
        </p:nvSpPr>
        <p:spPr>
          <a:xfrm>
            <a:off x="2408238" y="2784475"/>
            <a:ext cx="1225550" cy="193675"/>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sp>
        <p:nvSpPr>
          <p:cNvPr id="275" name="Shape 2891"/>
          <p:cNvSpPr/>
          <p:nvPr/>
        </p:nvSpPr>
        <p:spPr>
          <a:xfrm>
            <a:off x="4984750" y="3956050"/>
            <a:ext cx="2200275" cy="204788"/>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sp>
        <p:nvSpPr>
          <p:cNvPr id="277" name="Shape 2891"/>
          <p:cNvSpPr/>
          <p:nvPr/>
        </p:nvSpPr>
        <p:spPr>
          <a:xfrm>
            <a:off x="4978400" y="4214813"/>
            <a:ext cx="2198688" cy="184150"/>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sp>
        <p:nvSpPr>
          <p:cNvPr id="286" name="Shape 3072"/>
          <p:cNvSpPr/>
          <p:nvPr/>
        </p:nvSpPr>
        <p:spPr>
          <a:xfrm>
            <a:off x="3863975" y="5832475"/>
            <a:ext cx="812800" cy="153988"/>
          </a:xfrm>
          <a:prstGeom prst="rect">
            <a:avLst/>
          </a:prstGeom>
          <a:ln w="12700">
            <a:miter lim="400000"/>
          </a:ln>
          <a:extLst/>
        </p:spPr>
        <p:txBody>
          <a:bodyPr wrap="none" lIns="0" tIns="0" rIns="0" bIns="0" anchor="ctr">
            <a:spAutoFit/>
          </a:bodyPr>
          <a:lstStyle>
            <a:lvl1pPr defTabSz="408207">
              <a:defRPr sz="1000">
                <a:latin typeface="Arial"/>
                <a:ea typeface="Arial"/>
                <a:cs typeface="Arial"/>
                <a:sym typeface="Arial"/>
              </a:defRPr>
            </a:lvl1pPr>
          </a:lstStyle>
          <a:p>
            <a:pPr fontAlgn="auto" hangingPunct="0">
              <a:spcBef>
                <a:spcPts val="0"/>
              </a:spcBef>
              <a:spcAft>
                <a:spcPts val="0"/>
              </a:spcAft>
              <a:defRPr/>
            </a:pPr>
            <a:r>
              <a:rPr lang="en-CA" kern="0" dirty="0">
                <a:solidFill>
                  <a:srgbClr val="000000"/>
                </a:solidFill>
              </a:rPr>
              <a:t>Fluid retention</a:t>
            </a:r>
            <a:endParaRPr kern="0" dirty="0">
              <a:solidFill>
                <a:srgbClr val="000000"/>
              </a:solidFill>
            </a:endParaRPr>
          </a:p>
        </p:txBody>
      </p:sp>
      <p:sp>
        <p:nvSpPr>
          <p:cNvPr id="299" name="Shape 2899"/>
          <p:cNvSpPr/>
          <p:nvPr/>
        </p:nvSpPr>
        <p:spPr>
          <a:xfrm>
            <a:off x="4662488" y="6384149"/>
            <a:ext cx="153987" cy="139700"/>
          </a:xfrm>
          <a:prstGeom prst="rect">
            <a:avLst/>
          </a:prstGeom>
          <a:solidFill>
            <a:srgbClr val="FCF600"/>
          </a:solidFill>
          <a:ln w="12700">
            <a:miter lim="400000"/>
          </a:ln>
        </p:spPr>
        <p:txBody>
          <a:bodyPr lIns="45702" tIns="45702" rIns="45702" bIns="45702" anchor="ctr"/>
          <a:lstStyle/>
          <a:p>
            <a:pPr defTabSz="286892" fontAlgn="auto" hangingPunct="0">
              <a:spcBef>
                <a:spcPts val="0"/>
              </a:spcBef>
              <a:spcAft>
                <a:spcPts val="0"/>
              </a:spcAft>
              <a:defRPr sz="1800">
                <a:solidFill>
                  <a:srgbClr val="FFFFFF"/>
                </a:solidFill>
                <a:latin typeface="Calibri"/>
                <a:ea typeface="Calibri"/>
                <a:cs typeface="Calibri"/>
                <a:sym typeface="Calibri"/>
              </a:defRPr>
            </a:pPr>
            <a:endParaRPr sz="1800" kern="0">
              <a:solidFill>
                <a:srgbClr val="FFFFFF"/>
              </a:solidFill>
              <a:latin typeface="Calibri"/>
              <a:ea typeface="Calibri"/>
              <a:cs typeface="Calibri"/>
              <a:sym typeface="Calibri"/>
            </a:endParaRPr>
          </a:p>
        </p:txBody>
      </p:sp>
      <p:sp>
        <p:nvSpPr>
          <p:cNvPr id="301" name="Shape 2855"/>
          <p:cNvSpPr/>
          <p:nvPr/>
        </p:nvSpPr>
        <p:spPr>
          <a:xfrm>
            <a:off x="6102350" y="971550"/>
            <a:ext cx="1109663" cy="271463"/>
          </a:xfrm>
          <a:prstGeom prst="leftRightArrow">
            <a:avLst>
              <a:gd name="adj1" fmla="val 62694"/>
              <a:gd name="adj2" fmla="val 70322"/>
            </a:avLst>
          </a:prstGeom>
          <a:solidFill>
            <a:srgbClr val="939393"/>
          </a:solidFill>
          <a:ln w="3175" cap="flat">
            <a:solidFill>
              <a:srgbClr val="939393"/>
            </a:solidFill>
            <a:prstDash val="solid"/>
            <a:miter lim="800000"/>
          </a:ln>
          <a:effectLst/>
        </p:spPr>
        <p:txBody>
          <a:bodyPr lIns="45719" tIns="45719" rIns="45719" bIns="45719" anchor="ctr"/>
          <a:lstStyle/>
          <a:p>
            <a:pPr defTabSz="286892" fontAlgn="auto" hangingPunct="0">
              <a:spcBef>
                <a:spcPts val="0"/>
              </a:spcBef>
              <a:spcAft>
                <a:spcPts val="0"/>
              </a:spcAft>
              <a:defRPr sz="2200">
                <a:solidFill>
                  <a:srgbClr val="FFFFFF"/>
                </a:solidFill>
                <a:latin typeface="Calibri"/>
                <a:ea typeface="Calibri"/>
                <a:cs typeface="Calibri"/>
                <a:sym typeface="Calibri"/>
              </a:defRPr>
            </a:pPr>
            <a:endParaRPr sz="2200" kern="0" dirty="0">
              <a:solidFill>
                <a:srgbClr val="FFFFFF"/>
              </a:solidFill>
              <a:latin typeface="Calibri"/>
              <a:ea typeface="Calibri"/>
              <a:cs typeface="Calibri"/>
              <a:sym typeface="Calibri"/>
            </a:endParaRPr>
          </a:p>
        </p:txBody>
      </p:sp>
      <p:sp>
        <p:nvSpPr>
          <p:cNvPr id="304" name="Shape 2859"/>
          <p:cNvSpPr/>
          <p:nvPr/>
        </p:nvSpPr>
        <p:spPr>
          <a:xfrm>
            <a:off x="6035675" y="901700"/>
            <a:ext cx="998538" cy="342900"/>
          </a:xfrm>
          <a:prstGeom prst="rect">
            <a:avLst/>
          </a:prstGeom>
          <a:noFill/>
          <a:ln w="12700" cap="flat">
            <a:noFill/>
            <a:miter lim="400000"/>
          </a:ln>
          <a:effectLst/>
          <a:extLst/>
        </p:spPr>
        <p:txBody>
          <a:bodyPr lIns="32511" tIns="32511" rIns="32511" bIns="32511" anchor="ctr">
            <a:spAutoFit/>
          </a:bodyPr>
          <a:lstStyle>
            <a:lvl1pPr algn="ctr" defTabSz="408207">
              <a:spcBef>
                <a:spcPts val="1700"/>
              </a:spcBef>
              <a:defRPr sz="1800">
                <a:solidFill>
                  <a:srgbClr val="FFFFFF"/>
                </a:solidFill>
                <a:latin typeface="Calibri"/>
                <a:ea typeface="Calibri"/>
                <a:cs typeface="Calibri"/>
                <a:sym typeface="Calibri"/>
              </a:defRPr>
            </a:lvl1pPr>
          </a:lstStyle>
          <a:p>
            <a:pPr fontAlgn="auto" hangingPunct="0">
              <a:spcAft>
                <a:spcPts val="0"/>
              </a:spcAft>
              <a:defRPr/>
            </a:pPr>
            <a:r>
              <a:rPr lang="en-CA" kern="0" dirty="0"/>
              <a:t>45-59</a:t>
            </a:r>
            <a:endParaRPr kern="0" dirty="0"/>
          </a:p>
        </p:txBody>
      </p:sp>
      <p:sp>
        <p:nvSpPr>
          <p:cNvPr id="305" name="Shape 2865"/>
          <p:cNvSpPr/>
          <p:nvPr/>
        </p:nvSpPr>
        <p:spPr>
          <a:xfrm>
            <a:off x="5932488" y="755650"/>
            <a:ext cx="1244600" cy="234950"/>
          </a:xfrm>
          <a:prstGeom prst="rect">
            <a:avLst/>
          </a:prstGeom>
          <a:noFill/>
          <a:ln w="12700" cap="flat">
            <a:noFill/>
            <a:miter lim="400000"/>
          </a:ln>
          <a:effectLst/>
          <a:extLst/>
        </p:spPr>
        <p:txBody>
          <a:bodyPr lIns="32511" tIns="32511" rIns="32511" bIns="32511" anchor="ctr">
            <a:spAutoFit/>
          </a:bodyPr>
          <a:lstStyle>
            <a:lvl1pPr algn="ctr" defTabSz="408207">
              <a:spcBef>
                <a:spcPts val="1500"/>
              </a:spcBef>
              <a:defRPr sz="1100">
                <a:latin typeface="Calibri"/>
                <a:ea typeface="Calibri"/>
                <a:cs typeface="Calibri"/>
                <a:sym typeface="Calibri"/>
              </a:defRPr>
            </a:lvl1pPr>
          </a:lstStyle>
          <a:p>
            <a:pPr fontAlgn="auto" hangingPunct="0">
              <a:spcAft>
                <a:spcPts val="0"/>
              </a:spcAft>
              <a:defRPr/>
            </a:pPr>
            <a:r>
              <a:rPr kern="0" dirty="0">
                <a:solidFill>
                  <a:srgbClr val="000000"/>
                </a:solidFill>
              </a:rPr>
              <a:t>3</a:t>
            </a:r>
            <a:r>
              <a:rPr lang="en-CA" kern="0" dirty="0">
                <a:solidFill>
                  <a:srgbClr val="000000"/>
                </a:solidFill>
              </a:rPr>
              <a:t>a</a:t>
            </a:r>
            <a:endParaRPr kern="0" dirty="0">
              <a:solidFill>
                <a:srgbClr val="000000"/>
              </a:solidFill>
            </a:endParaRPr>
          </a:p>
        </p:txBody>
      </p:sp>
      <p:sp>
        <p:nvSpPr>
          <p:cNvPr id="306" name="Shape 2871"/>
          <p:cNvSpPr/>
          <p:nvPr/>
        </p:nvSpPr>
        <p:spPr>
          <a:xfrm>
            <a:off x="2373313" y="2306638"/>
            <a:ext cx="1260475" cy="214312"/>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262626"/>
                </a:solidFill>
                <a:latin typeface="Arial"/>
                <a:ea typeface="Arial"/>
                <a:cs typeface="Arial"/>
                <a:sym typeface="Arial"/>
              </a:defRPr>
            </a:pPr>
            <a:endParaRPr kern="0">
              <a:solidFill>
                <a:srgbClr val="262626"/>
              </a:solidFill>
              <a:latin typeface="Arial"/>
              <a:ea typeface="Arial"/>
              <a:cs typeface="Arial"/>
              <a:sym typeface="Arial"/>
            </a:endParaRPr>
          </a:p>
        </p:txBody>
      </p:sp>
      <p:sp>
        <p:nvSpPr>
          <p:cNvPr id="309" name="Shape 3084"/>
          <p:cNvSpPr/>
          <p:nvPr/>
        </p:nvSpPr>
        <p:spPr>
          <a:xfrm>
            <a:off x="2373313" y="3748088"/>
            <a:ext cx="2600325" cy="184150"/>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313" name="Shape 2891"/>
          <p:cNvSpPr/>
          <p:nvPr/>
        </p:nvSpPr>
        <p:spPr>
          <a:xfrm>
            <a:off x="2408238" y="5818188"/>
            <a:ext cx="4803775" cy="214312"/>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sp>
        <p:nvSpPr>
          <p:cNvPr id="195" name="Shape 2946"/>
          <p:cNvSpPr/>
          <p:nvPr/>
        </p:nvSpPr>
        <p:spPr>
          <a:xfrm>
            <a:off x="4860124" y="1249770"/>
            <a:ext cx="233988" cy="276999"/>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3</a:t>
            </a:r>
            <a:r>
              <a:rPr kern="0" dirty="0">
                <a:solidFill>
                  <a:srgbClr val="000000"/>
                </a:solidFill>
              </a:rPr>
              <a:t>0</a:t>
            </a:r>
          </a:p>
        </p:txBody>
      </p:sp>
      <p:sp>
        <p:nvSpPr>
          <p:cNvPr id="196" name="Shape 2946"/>
          <p:cNvSpPr/>
          <p:nvPr/>
        </p:nvSpPr>
        <p:spPr>
          <a:xfrm>
            <a:off x="6029325" y="1538288"/>
            <a:ext cx="233363" cy="277812"/>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45</a:t>
            </a:r>
            <a:endParaRPr kern="0" dirty="0">
              <a:solidFill>
                <a:srgbClr val="000000"/>
              </a:solidFill>
            </a:endParaRPr>
          </a:p>
        </p:txBody>
      </p:sp>
      <p:sp>
        <p:nvSpPr>
          <p:cNvPr id="198" name="Shape 2946"/>
          <p:cNvSpPr/>
          <p:nvPr/>
        </p:nvSpPr>
        <p:spPr>
          <a:xfrm>
            <a:off x="3525036" y="2257425"/>
            <a:ext cx="234950" cy="277813"/>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1</a:t>
            </a:r>
            <a:r>
              <a:rPr kern="0" dirty="0">
                <a:solidFill>
                  <a:srgbClr val="000000"/>
                </a:solidFill>
              </a:rPr>
              <a:t>5</a:t>
            </a:r>
          </a:p>
        </p:txBody>
      </p:sp>
      <p:sp>
        <p:nvSpPr>
          <p:cNvPr id="199" name="Shape 2946"/>
          <p:cNvSpPr/>
          <p:nvPr/>
        </p:nvSpPr>
        <p:spPr>
          <a:xfrm>
            <a:off x="3534954" y="2725738"/>
            <a:ext cx="233363" cy="277812"/>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US" kern="0" dirty="0">
                <a:solidFill>
                  <a:srgbClr val="000000"/>
                </a:solidFill>
              </a:rPr>
              <a:t>15</a:t>
            </a:r>
            <a:endParaRPr kern="0" dirty="0">
              <a:solidFill>
                <a:srgbClr val="000000"/>
              </a:solidFill>
            </a:endParaRPr>
          </a:p>
        </p:txBody>
      </p:sp>
      <p:sp>
        <p:nvSpPr>
          <p:cNvPr id="201" name="Shape 2946"/>
          <p:cNvSpPr/>
          <p:nvPr/>
        </p:nvSpPr>
        <p:spPr>
          <a:xfrm>
            <a:off x="4857750" y="1518057"/>
            <a:ext cx="233988" cy="276999"/>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3</a:t>
            </a:r>
            <a:r>
              <a:rPr kern="0" dirty="0">
                <a:solidFill>
                  <a:srgbClr val="000000"/>
                </a:solidFill>
              </a:rPr>
              <a:t>0</a:t>
            </a:r>
          </a:p>
        </p:txBody>
      </p:sp>
      <p:sp>
        <p:nvSpPr>
          <p:cNvPr id="203" name="Shape 2946"/>
          <p:cNvSpPr/>
          <p:nvPr/>
        </p:nvSpPr>
        <p:spPr>
          <a:xfrm>
            <a:off x="4859338" y="3179763"/>
            <a:ext cx="234950" cy="276225"/>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3</a:t>
            </a:r>
            <a:r>
              <a:rPr kern="0" dirty="0">
                <a:solidFill>
                  <a:srgbClr val="000000"/>
                </a:solidFill>
              </a:rPr>
              <a:t>0</a:t>
            </a:r>
          </a:p>
        </p:txBody>
      </p:sp>
      <p:sp>
        <p:nvSpPr>
          <p:cNvPr id="204" name="Shape 2946"/>
          <p:cNvSpPr/>
          <p:nvPr/>
        </p:nvSpPr>
        <p:spPr>
          <a:xfrm>
            <a:off x="4870450" y="2992438"/>
            <a:ext cx="234950" cy="277812"/>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3</a:t>
            </a:r>
            <a:r>
              <a:rPr kern="0" dirty="0">
                <a:solidFill>
                  <a:srgbClr val="000000"/>
                </a:solidFill>
              </a:rPr>
              <a:t>0</a:t>
            </a:r>
          </a:p>
        </p:txBody>
      </p:sp>
      <p:sp>
        <p:nvSpPr>
          <p:cNvPr id="205" name="Shape 3084"/>
          <p:cNvSpPr/>
          <p:nvPr/>
        </p:nvSpPr>
        <p:spPr>
          <a:xfrm>
            <a:off x="2360613" y="3489325"/>
            <a:ext cx="1298575" cy="187325"/>
          </a:xfrm>
          <a:prstGeom prst="rect">
            <a:avLst/>
          </a:prstGeom>
          <a:solidFill>
            <a:srgbClr val="FF00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207" name="Shape 2946"/>
          <p:cNvSpPr/>
          <p:nvPr/>
        </p:nvSpPr>
        <p:spPr>
          <a:xfrm>
            <a:off x="3556000" y="3432582"/>
            <a:ext cx="233988" cy="276999"/>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smtClean="0">
                <a:solidFill>
                  <a:srgbClr val="000000"/>
                </a:solidFill>
              </a:rPr>
              <a:t>1</a:t>
            </a:r>
            <a:r>
              <a:rPr kern="0" dirty="0" smtClean="0">
                <a:solidFill>
                  <a:srgbClr val="000000"/>
                </a:solidFill>
              </a:rPr>
              <a:t>5</a:t>
            </a:r>
            <a:endParaRPr kern="0" dirty="0">
              <a:solidFill>
                <a:srgbClr val="000000"/>
              </a:solidFill>
            </a:endParaRPr>
          </a:p>
        </p:txBody>
      </p:sp>
      <p:sp>
        <p:nvSpPr>
          <p:cNvPr id="208" name="Shape 2905"/>
          <p:cNvSpPr/>
          <p:nvPr/>
        </p:nvSpPr>
        <p:spPr>
          <a:xfrm>
            <a:off x="5546725" y="6409549"/>
            <a:ext cx="196850" cy="111125"/>
          </a:xfrm>
          <a:prstGeom prst="rect">
            <a:avLst/>
          </a:prstGeom>
          <a:pattFill prst="wdDnDiag">
            <a:fgClr>
              <a:srgbClr val="FFFF00"/>
            </a:fgClr>
            <a:bgClr>
              <a:srgbClr val="0BE202"/>
            </a:bgClr>
          </a:pattFill>
          <a:ln w="12700" cap="flat">
            <a:noFill/>
            <a:miter lim="400000"/>
          </a:ln>
          <a:effectLst/>
        </p:spPr>
        <p:txBody>
          <a:bodyPr lIns="45719" tIns="45719" rIns="45719" bIns="45719" anchor="ctr"/>
          <a:lstStyle/>
          <a:p>
            <a:pPr defTabSz="286892" fontAlgn="auto" hangingPunct="0">
              <a:spcBef>
                <a:spcPts val="0"/>
              </a:spcBef>
              <a:spcAft>
                <a:spcPts val="0"/>
              </a:spcAft>
              <a:defRPr sz="1600">
                <a:latin typeface="Calibri"/>
                <a:ea typeface="Calibri"/>
                <a:cs typeface="Calibri"/>
                <a:sym typeface="Calibri"/>
              </a:defRPr>
            </a:pPr>
            <a:endParaRPr sz="1600" kern="0">
              <a:solidFill>
                <a:srgbClr val="000000"/>
              </a:solidFill>
              <a:latin typeface="Calibri"/>
              <a:ea typeface="Calibri"/>
              <a:cs typeface="Calibri"/>
              <a:sym typeface="Calibri"/>
            </a:endParaRPr>
          </a:p>
        </p:txBody>
      </p:sp>
      <p:sp>
        <p:nvSpPr>
          <p:cNvPr id="209" name="Shape 2897"/>
          <p:cNvSpPr/>
          <p:nvPr/>
        </p:nvSpPr>
        <p:spPr>
          <a:xfrm>
            <a:off x="5818188" y="6385736"/>
            <a:ext cx="889000" cy="153988"/>
          </a:xfrm>
          <a:prstGeom prst="rect">
            <a:avLst/>
          </a:prstGeom>
          <a:ln w="12700">
            <a:miter lim="400000"/>
          </a:ln>
          <a:extLst/>
        </p:spPr>
        <p:txBody>
          <a:bodyPr lIns="0" tIns="0" rIns="0" bIns="0">
            <a:spAutoFit/>
          </a:bodyPr>
          <a:lstStyle>
            <a:lvl1pPr defTabSz="408207">
              <a:defRPr sz="1000">
                <a:latin typeface="Calibri"/>
                <a:ea typeface="Calibri"/>
                <a:cs typeface="Calibri"/>
                <a:sym typeface="Calibri"/>
              </a:defRPr>
            </a:lvl1pPr>
          </a:lstStyle>
          <a:p>
            <a:pPr fontAlgn="auto" hangingPunct="0">
              <a:spcBef>
                <a:spcPts val="0"/>
              </a:spcBef>
              <a:spcAft>
                <a:spcPts val="0"/>
              </a:spcAft>
              <a:defRPr/>
            </a:pPr>
            <a:r>
              <a:rPr lang="en-CA" kern="0" dirty="0">
                <a:solidFill>
                  <a:srgbClr val="000000"/>
                </a:solidFill>
              </a:rPr>
              <a:t>Do not initiate</a:t>
            </a:r>
            <a:endParaRPr kern="0" dirty="0">
              <a:solidFill>
                <a:srgbClr val="000000"/>
              </a:solidFill>
            </a:endParaRPr>
          </a:p>
        </p:txBody>
      </p:sp>
      <p:sp>
        <p:nvSpPr>
          <p:cNvPr id="4" name="TextBox 3"/>
          <p:cNvSpPr txBox="1"/>
          <p:nvPr/>
        </p:nvSpPr>
        <p:spPr>
          <a:xfrm>
            <a:off x="4818458" y="3622608"/>
            <a:ext cx="422247"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50800" tIns="50800" rIns="50800" bIns="50800" spcCol="38100" anchor="ctr">
            <a:spAutoFit/>
          </a:bodyPr>
          <a:lstStyle/>
          <a:p>
            <a:pPr defTabSz="457200" fontAlgn="auto" hangingPunct="0">
              <a:spcBef>
                <a:spcPts val="0"/>
              </a:spcBef>
              <a:spcAft>
                <a:spcPts val="0"/>
              </a:spcAft>
              <a:defRPr/>
            </a:pPr>
            <a:r>
              <a:rPr lang="en-US" sz="1800" b="1" dirty="0">
                <a:solidFill>
                  <a:srgbClr val="000000"/>
                </a:solidFill>
                <a:latin typeface="Calibri"/>
                <a:ea typeface="Helvetica"/>
                <a:cs typeface="Calibri"/>
                <a:sym typeface="Helvetica"/>
              </a:rPr>
              <a:t>30</a:t>
            </a:r>
          </a:p>
        </p:txBody>
      </p:sp>
      <p:sp>
        <p:nvSpPr>
          <p:cNvPr id="211" name="TextBox 210"/>
          <p:cNvSpPr txBox="1"/>
          <p:nvPr/>
        </p:nvSpPr>
        <p:spPr>
          <a:xfrm>
            <a:off x="4824816" y="3856037"/>
            <a:ext cx="422247"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50800" tIns="50800" rIns="50800" bIns="50800" spcCol="38100" anchor="ctr">
            <a:spAutoFit/>
          </a:bodyPr>
          <a:lstStyle/>
          <a:p>
            <a:pPr defTabSz="457200" fontAlgn="auto" hangingPunct="0">
              <a:spcBef>
                <a:spcPts val="0"/>
              </a:spcBef>
              <a:spcAft>
                <a:spcPts val="0"/>
              </a:spcAft>
              <a:defRPr/>
            </a:pPr>
            <a:r>
              <a:rPr lang="en-US" sz="1800" b="1" dirty="0">
                <a:solidFill>
                  <a:srgbClr val="000000"/>
                </a:solidFill>
                <a:latin typeface="Calibri"/>
                <a:ea typeface="Helvetica"/>
                <a:cs typeface="Calibri"/>
                <a:sym typeface="Helvetica"/>
              </a:rPr>
              <a:t>30</a:t>
            </a:r>
          </a:p>
        </p:txBody>
      </p:sp>
      <p:sp>
        <p:nvSpPr>
          <p:cNvPr id="212" name="Shape 2946"/>
          <p:cNvSpPr/>
          <p:nvPr/>
        </p:nvSpPr>
        <p:spPr>
          <a:xfrm>
            <a:off x="7072706" y="3916363"/>
            <a:ext cx="234950" cy="276225"/>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6</a:t>
            </a:r>
            <a:r>
              <a:rPr kern="0" dirty="0">
                <a:solidFill>
                  <a:srgbClr val="000000"/>
                </a:solidFill>
              </a:rPr>
              <a:t>0</a:t>
            </a:r>
          </a:p>
        </p:txBody>
      </p:sp>
      <p:sp>
        <p:nvSpPr>
          <p:cNvPr id="213" name="Shape 2946"/>
          <p:cNvSpPr/>
          <p:nvPr/>
        </p:nvSpPr>
        <p:spPr>
          <a:xfrm>
            <a:off x="7064375" y="4173538"/>
            <a:ext cx="233363" cy="277812"/>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6</a:t>
            </a:r>
            <a:r>
              <a:rPr kern="0" dirty="0">
                <a:solidFill>
                  <a:srgbClr val="000000"/>
                </a:solidFill>
              </a:rPr>
              <a:t>0</a:t>
            </a:r>
          </a:p>
        </p:txBody>
      </p:sp>
      <p:sp>
        <p:nvSpPr>
          <p:cNvPr id="214" name="Shape 2946"/>
          <p:cNvSpPr/>
          <p:nvPr/>
        </p:nvSpPr>
        <p:spPr>
          <a:xfrm>
            <a:off x="7115175" y="4860538"/>
            <a:ext cx="233988" cy="276999"/>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smtClean="0">
                <a:solidFill>
                  <a:srgbClr val="000000"/>
                </a:solidFill>
              </a:rPr>
              <a:t>6</a:t>
            </a:r>
            <a:r>
              <a:rPr kern="0" dirty="0" smtClean="0">
                <a:solidFill>
                  <a:srgbClr val="000000"/>
                </a:solidFill>
              </a:rPr>
              <a:t>0</a:t>
            </a:r>
            <a:endParaRPr kern="0" dirty="0">
              <a:solidFill>
                <a:srgbClr val="000000"/>
              </a:solidFill>
            </a:endParaRPr>
          </a:p>
        </p:txBody>
      </p:sp>
      <p:sp>
        <p:nvSpPr>
          <p:cNvPr id="215" name="Shape 2946"/>
          <p:cNvSpPr/>
          <p:nvPr/>
        </p:nvSpPr>
        <p:spPr>
          <a:xfrm>
            <a:off x="7107238" y="5083175"/>
            <a:ext cx="233362" cy="276225"/>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6</a:t>
            </a:r>
            <a:r>
              <a:rPr kern="0" dirty="0">
                <a:solidFill>
                  <a:srgbClr val="000000"/>
                </a:solidFill>
              </a:rPr>
              <a:t>0</a:t>
            </a:r>
          </a:p>
        </p:txBody>
      </p:sp>
      <p:sp>
        <p:nvSpPr>
          <p:cNvPr id="217" name="Shape 2946"/>
          <p:cNvSpPr/>
          <p:nvPr/>
        </p:nvSpPr>
        <p:spPr>
          <a:xfrm>
            <a:off x="7127875" y="5484813"/>
            <a:ext cx="234950" cy="276225"/>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6</a:t>
            </a:r>
            <a:r>
              <a:rPr kern="0" dirty="0">
                <a:solidFill>
                  <a:srgbClr val="000000"/>
                </a:solidFill>
              </a:rPr>
              <a:t>0</a:t>
            </a:r>
          </a:p>
        </p:txBody>
      </p:sp>
      <p:sp>
        <p:nvSpPr>
          <p:cNvPr id="218" name="Shape 2946"/>
          <p:cNvSpPr/>
          <p:nvPr/>
        </p:nvSpPr>
        <p:spPr>
          <a:xfrm>
            <a:off x="7116763" y="5783263"/>
            <a:ext cx="233362" cy="276225"/>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6</a:t>
            </a:r>
            <a:r>
              <a:rPr kern="0" dirty="0">
                <a:solidFill>
                  <a:srgbClr val="000000"/>
                </a:solidFill>
              </a:rPr>
              <a:t>0</a:t>
            </a:r>
          </a:p>
        </p:txBody>
      </p:sp>
      <p:sp>
        <p:nvSpPr>
          <p:cNvPr id="219" name="TextBox 218"/>
          <p:cNvSpPr txBox="1"/>
          <p:nvPr/>
        </p:nvSpPr>
        <p:spPr>
          <a:xfrm>
            <a:off x="4820333" y="4083743"/>
            <a:ext cx="422247"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50800" tIns="50800" rIns="50800" bIns="50800" spcCol="38100" anchor="ctr">
            <a:spAutoFit/>
          </a:bodyPr>
          <a:lstStyle/>
          <a:p>
            <a:pPr defTabSz="457200" fontAlgn="auto" hangingPunct="0">
              <a:spcBef>
                <a:spcPts val="0"/>
              </a:spcBef>
              <a:spcAft>
                <a:spcPts val="0"/>
              </a:spcAft>
              <a:defRPr/>
            </a:pPr>
            <a:r>
              <a:rPr lang="en-US" sz="1800" b="1" dirty="0">
                <a:solidFill>
                  <a:srgbClr val="000000"/>
                </a:solidFill>
                <a:latin typeface="Calibri"/>
                <a:ea typeface="Helvetica"/>
                <a:cs typeface="Calibri"/>
                <a:sym typeface="Helvetica"/>
              </a:rPr>
              <a:t>30</a:t>
            </a:r>
          </a:p>
        </p:txBody>
      </p:sp>
      <p:sp>
        <p:nvSpPr>
          <p:cNvPr id="220" name="Shape 2946"/>
          <p:cNvSpPr/>
          <p:nvPr/>
        </p:nvSpPr>
        <p:spPr>
          <a:xfrm>
            <a:off x="7066764" y="4376738"/>
            <a:ext cx="233363" cy="277812"/>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6</a:t>
            </a:r>
            <a:r>
              <a:rPr kern="0" dirty="0">
                <a:solidFill>
                  <a:srgbClr val="000000"/>
                </a:solidFill>
              </a:rPr>
              <a:t>0</a:t>
            </a:r>
          </a:p>
        </p:txBody>
      </p:sp>
      <p:sp>
        <p:nvSpPr>
          <p:cNvPr id="221" name="Shape 2946"/>
          <p:cNvSpPr/>
          <p:nvPr/>
        </p:nvSpPr>
        <p:spPr>
          <a:xfrm>
            <a:off x="5991225" y="4869257"/>
            <a:ext cx="233363" cy="276225"/>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45</a:t>
            </a:r>
            <a:endParaRPr kern="0" dirty="0">
              <a:solidFill>
                <a:srgbClr val="000000"/>
              </a:solidFill>
            </a:endParaRPr>
          </a:p>
        </p:txBody>
      </p:sp>
      <p:sp>
        <p:nvSpPr>
          <p:cNvPr id="224" name="TextBox 223"/>
          <p:cNvSpPr txBox="1"/>
          <p:nvPr/>
        </p:nvSpPr>
        <p:spPr>
          <a:xfrm>
            <a:off x="4777213" y="2435601"/>
            <a:ext cx="422247"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50800" tIns="50800" rIns="50800" bIns="50800" spcCol="38100" anchor="ctr">
            <a:spAutoFit/>
          </a:bodyPr>
          <a:lstStyle/>
          <a:p>
            <a:pPr defTabSz="457200" fontAlgn="auto" hangingPunct="0">
              <a:spcBef>
                <a:spcPts val="0"/>
              </a:spcBef>
              <a:spcAft>
                <a:spcPts val="0"/>
              </a:spcAft>
              <a:defRPr/>
            </a:pPr>
            <a:r>
              <a:rPr lang="en-US" sz="1800" b="1" dirty="0">
                <a:solidFill>
                  <a:srgbClr val="000000"/>
                </a:solidFill>
                <a:latin typeface="Calibri"/>
                <a:ea typeface="Helvetica"/>
                <a:cs typeface="Calibri"/>
                <a:sym typeface="Helvetica"/>
              </a:rPr>
              <a:t>30</a:t>
            </a:r>
          </a:p>
        </p:txBody>
      </p:sp>
      <p:sp>
        <p:nvSpPr>
          <p:cNvPr id="210" name="Shape 2997"/>
          <p:cNvSpPr/>
          <p:nvPr/>
        </p:nvSpPr>
        <p:spPr>
          <a:xfrm>
            <a:off x="2373313" y="2078038"/>
            <a:ext cx="1263650" cy="180975"/>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226" name="Shape 2946"/>
          <p:cNvSpPr/>
          <p:nvPr/>
        </p:nvSpPr>
        <p:spPr>
          <a:xfrm>
            <a:off x="3530585" y="2009775"/>
            <a:ext cx="233362" cy="276225"/>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1</a:t>
            </a:r>
            <a:r>
              <a:rPr kern="0" dirty="0">
                <a:solidFill>
                  <a:srgbClr val="000000"/>
                </a:solidFill>
              </a:rPr>
              <a:t>5</a:t>
            </a:r>
          </a:p>
        </p:txBody>
      </p:sp>
      <p:sp>
        <p:nvSpPr>
          <p:cNvPr id="2" name="TextBox 1"/>
          <p:cNvSpPr txBox="1"/>
          <p:nvPr/>
        </p:nvSpPr>
        <p:spPr>
          <a:xfrm>
            <a:off x="2425307" y="6606619"/>
            <a:ext cx="668972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square" lIns="50800" tIns="50800" rIns="50800" bIns="50800" spcCol="38100" anchor="ctr">
            <a:spAutoFit/>
          </a:bodyPr>
          <a:lstStyle/>
          <a:p>
            <a:pPr algn="r" defTabSz="457200" fontAlgn="auto" hangingPunct="0">
              <a:spcBef>
                <a:spcPts val="0"/>
              </a:spcBef>
              <a:spcAft>
                <a:spcPts val="0"/>
              </a:spcAft>
              <a:defRPr/>
            </a:pPr>
            <a:r>
              <a:rPr lang="en-US" sz="800" i="1" dirty="0" smtClean="0">
                <a:solidFill>
                  <a:srgbClr val="000000"/>
                </a:solidFill>
                <a:latin typeface="Helvetica"/>
                <a:ea typeface="Helvetica"/>
                <a:cs typeface="Helvetica"/>
                <a:sym typeface="Helvetica"/>
              </a:rPr>
              <a:t>* </a:t>
            </a:r>
            <a:r>
              <a:rPr lang="en-CA" sz="800" i="1" dirty="0" smtClean="0">
                <a:solidFill>
                  <a:srgbClr val="000000"/>
                </a:solidFill>
                <a:latin typeface="Verdana"/>
                <a:ea typeface="Verdana"/>
                <a:cs typeface="Verdana"/>
                <a:sym typeface="Arial" charset="0"/>
              </a:rPr>
              <a:t>May </a:t>
            </a:r>
            <a:r>
              <a:rPr lang="en-CA" sz="800" i="1" dirty="0">
                <a:solidFill>
                  <a:srgbClr val="000000"/>
                </a:solidFill>
                <a:latin typeface="Verdana"/>
                <a:ea typeface="Verdana"/>
                <a:cs typeface="Verdana"/>
                <a:sym typeface="Arial" charset="0"/>
              </a:rPr>
              <a:t>be used for </a:t>
            </a:r>
            <a:r>
              <a:rPr lang="en-CA" sz="800" i="1" dirty="0" err="1" smtClean="0">
                <a:solidFill>
                  <a:srgbClr val="000000"/>
                </a:solidFill>
                <a:latin typeface="Verdana"/>
                <a:ea typeface="Verdana"/>
                <a:cs typeface="Verdana"/>
                <a:sym typeface="Arial" charset="0"/>
              </a:rPr>
              <a:t>cardiorenal</a:t>
            </a:r>
            <a:r>
              <a:rPr lang="en-CA" sz="800" i="1" dirty="0" smtClean="0">
                <a:solidFill>
                  <a:srgbClr val="000000"/>
                </a:solidFill>
                <a:latin typeface="Verdana"/>
                <a:ea typeface="Verdana"/>
                <a:cs typeface="Verdana"/>
                <a:sym typeface="Arial" charset="0"/>
              </a:rPr>
              <a:t> benefits </a:t>
            </a:r>
            <a:r>
              <a:rPr lang="en-CA" sz="800" i="1" dirty="0">
                <a:solidFill>
                  <a:srgbClr val="000000"/>
                </a:solidFill>
                <a:latin typeface="Verdana"/>
                <a:ea typeface="Verdana"/>
                <a:cs typeface="Verdana"/>
                <a:sym typeface="Arial" charset="0"/>
              </a:rPr>
              <a:t>in those with clinical CVD</a:t>
            </a:r>
            <a:r>
              <a:rPr lang="en-CA" sz="800" i="1" dirty="0" smtClean="0">
                <a:solidFill>
                  <a:srgbClr val="000000"/>
                </a:solidFill>
                <a:latin typeface="Verdana"/>
                <a:ea typeface="Verdana"/>
                <a:cs typeface="Verdana"/>
                <a:sym typeface="Arial" charset="0"/>
              </a:rPr>
              <a:t>, </a:t>
            </a:r>
            <a:r>
              <a:rPr lang="en-CA" sz="800" i="1" dirty="0">
                <a:solidFill>
                  <a:srgbClr val="000000"/>
                </a:solidFill>
                <a:latin typeface="Verdana"/>
                <a:ea typeface="Verdana"/>
                <a:cs typeface="Verdana"/>
                <a:sym typeface="Arial" charset="0"/>
              </a:rPr>
              <a:t>A1C above target and </a:t>
            </a:r>
            <a:r>
              <a:rPr lang="en-CA" sz="800" i="1" dirty="0" err="1">
                <a:solidFill>
                  <a:srgbClr val="000000"/>
                </a:solidFill>
                <a:latin typeface="Verdana"/>
                <a:ea typeface="Verdana"/>
                <a:cs typeface="Verdana"/>
                <a:sym typeface="Arial" charset="0"/>
              </a:rPr>
              <a:t>eGFR</a:t>
            </a:r>
            <a:r>
              <a:rPr lang="en-CA" sz="800" i="1" dirty="0">
                <a:solidFill>
                  <a:srgbClr val="000000"/>
                </a:solidFill>
                <a:latin typeface="Verdana"/>
                <a:ea typeface="Verdana"/>
                <a:cs typeface="Verdana"/>
                <a:sym typeface="Arial" charset="0"/>
              </a:rPr>
              <a:t> &gt;30 mL/min/1.73m</a:t>
            </a:r>
            <a:r>
              <a:rPr lang="en-CA" sz="800" i="1" baseline="30000" dirty="0">
                <a:solidFill>
                  <a:srgbClr val="000000"/>
                </a:solidFill>
                <a:latin typeface="Verdana"/>
                <a:ea typeface="Verdana"/>
                <a:cs typeface="Verdana"/>
                <a:sym typeface="Arial" charset="0"/>
              </a:rPr>
              <a:t>2</a:t>
            </a:r>
            <a:r>
              <a:rPr lang="en-CA" sz="800" i="1" dirty="0">
                <a:solidFill>
                  <a:srgbClr val="000000"/>
                </a:solidFill>
                <a:latin typeface="Verdana"/>
                <a:ea typeface="Verdana"/>
                <a:cs typeface="Verdana"/>
                <a:sym typeface="Arial" charset="0"/>
              </a:rPr>
              <a:t> </a:t>
            </a:r>
            <a:endParaRPr lang="en-CA" sz="800" i="1" dirty="0">
              <a:solidFill>
                <a:srgbClr val="000000"/>
              </a:solidFill>
              <a:latin typeface="Helvetica"/>
              <a:ea typeface="Helvetica"/>
              <a:cs typeface="Helvetica"/>
              <a:sym typeface="Helvetica"/>
            </a:endParaRPr>
          </a:p>
        </p:txBody>
      </p:sp>
      <p:sp>
        <p:nvSpPr>
          <p:cNvPr id="227" name="Shape 2952"/>
          <p:cNvSpPr/>
          <p:nvPr/>
        </p:nvSpPr>
        <p:spPr>
          <a:xfrm>
            <a:off x="2390775" y="1847850"/>
            <a:ext cx="4791075" cy="188913"/>
          </a:xfrm>
          <a:prstGeom prst="rect">
            <a:avLst/>
          </a:prstGeom>
          <a:solidFill>
            <a:srgbClr val="ABFFAB"/>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228" name="Shape 2946"/>
          <p:cNvSpPr/>
          <p:nvPr/>
        </p:nvSpPr>
        <p:spPr>
          <a:xfrm flipH="1">
            <a:off x="7075896" y="1797050"/>
            <a:ext cx="350838" cy="277813"/>
          </a:xfrm>
          <a:prstGeom prst="rect">
            <a:avLst/>
          </a:prstGeom>
          <a:noFill/>
          <a:ln w="12700" cap="flat">
            <a:noFill/>
            <a:miter lim="400000"/>
          </a:ln>
          <a:effectLst/>
          <a:extLst/>
        </p:spPr>
        <p:txBody>
          <a:bodyPr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6</a:t>
            </a:r>
            <a:r>
              <a:rPr kern="0" dirty="0">
                <a:solidFill>
                  <a:srgbClr val="000000"/>
                </a:solidFill>
              </a:rPr>
              <a:t>0</a:t>
            </a:r>
          </a:p>
        </p:txBody>
      </p:sp>
      <p:sp>
        <p:nvSpPr>
          <p:cNvPr id="229" name="TextBox 228"/>
          <p:cNvSpPr txBox="1"/>
          <p:nvPr/>
        </p:nvSpPr>
        <p:spPr>
          <a:xfrm>
            <a:off x="4808421" y="1750086"/>
            <a:ext cx="422247"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50800" tIns="50800" rIns="50800" bIns="50800" spcCol="38100" anchor="ctr">
            <a:spAutoFit/>
          </a:bodyPr>
          <a:lstStyle/>
          <a:p>
            <a:pPr defTabSz="457200" fontAlgn="auto" hangingPunct="0">
              <a:spcBef>
                <a:spcPts val="0"/>
              </a:spcBef>
              <a:spcAft>
                <a:spcPts val="0"/>
              </a:spcAft>
              <a:defRPr/>
            </a:pPr>
            <a:r>
              <a:rPr lang="en-US" sz="1800" b="1" dirty="0">
                <a:solidFill>
                  <a:srgbClr val="000000"/>
                </a:solidFill>
                <a:latin typeface="Calibri"/>
                <a:ea typeface="Helvetica"/>
                <a:cs typeface="Calibri"/>
                <a:sym typeface="Helvetica"/>
              </a:rPr>
              <a:t>30</a:t>
            </a:r>
          </a:p>
        </p:txBody>
      </p:sp>
      <p:sp>
        <p:nvSpPr>
          <p:cNvPr id="230" name="Shape 2957"/>
          <p:cNvSpPr/>
          <p:nvPr/>
        </p:nvSpPr>
        <p:spPr>
          <a:xfrm>
            <a:off x="5651500" y="1846263"/>
            <a:ext cx="769938" cy="169862"/>
          </a:xfrm>
          <a:prstGeom prst="rect">
            <a:avLst/>
          </a:prstGeom>
          <a:noFill/>
          <a:ln w="12700" cap="flat">
            <a:noFill/>
            <a:miter lim="400000"/>
          </a:ln>
          <a:effectLst/>
          <a:extLst/>
        </p:spPr>
        <p:txBody>
          <a:bodyPr wrap="none" lIns="0" tIns="0" rIns="0" bIns="0" anchor="ctr">
            <a:spAutoFit/>
          </a:bodyPr>
          <a:lstStyle>
            <a:lvl1pP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12.5 mg</a:t>
            </a:r>
            <a:r>
              <a:rPr lang="en-CA" kern="0" dirty="0">
                <a:solidFill>
                  <a:srgbClr val="000000"/>
                </a:solidFill>
              </a:rPr>
              <a:t> daily</a:t>
            </a:r>
            <a:endParaRPr kern="0" dirty="0">
              <a:solidFill>
                <a:srgbClr val="000000"/>
              </a:solidFill>
            </a:endParaRPr>
          </a:p>
        </p:txBody>
      </p:sp>
      <p:sp>
        <p:nvSpPr>
          <p:cNvPr id="231" name="Shape 2956"/>
          <p:cNvSpPr/>
          <p:nvPr/>
        </p:nvSpPr>
        <p:spPr>
          <a:xfrm>
            <a:off x="3319463" y="1847850"/>
            <a:ext cx="769937" cy="169863"/>
          </a:xfrm>
          <a:prstGeom prst="rect">
            <a:avLst/>
          </a:prstGeom>
          <a:noFill/>
          <a:ln w="12700" cap="flat">
            <a:noFill/>
            <a:miter lim="400000"/>
          </a:ln>
          <a:effectLst/>
          <a:extLst/>
        </p:spPr>
        <p:txBody>
          <a:bodyPr wrap="none" lIns="0" tIns="0" rIns="0" bIns="0" anchor="ctr">
            <a:spAutoFit/>
          </a:bodyPr>
          <a:lstStyle>
            <a:lvl1pPr defTabSz="408207">
              <a:defRPr sz="1100">
                <a:latin typeface="Calibri"/>
                <a:ea typeface="Calibri"/>
                <a:cs typeface="Calibri"/>
                <a:sym typeface="Calibri"/>
              </a:defRPr>
            </a:lvl1pPr>
          </a:lstStyle>
          <a:p>
            <a:pPr fontAlgn="auto" hangingPunct="0">
              <a:spcBef>
                <a:spcPts val="0"/>
              </a:spcBef>
              <a:spcAft>
                <a:spcPts val="0"/>
              </a:spcAft>
              <a:defRPr/>
            </a:pPr>
            <a:r>
              <a:rPr kern="0" dirty="0">
                <a:solidFill>
                  <a:srgbClr val="000000"/>
                </a:solidFill>
              </a:rPr>
              <a:t>6.25 mg</a:t>
            </a:r>
            <a:r>
              <a:rPr lang="en-CA" kern="0" dirty="0">
                <a:solidFill>
                  <a:srgbClr val="000000"/>
                </a:solidFill>
              </a:rPr>
              <a:t> daily</a:t>
            </a:r>
            <a:endParaRPr kern="0" dirty="0">
              <a:solidFill>
                <a:srgbClr val="000000"/>
              </a:solidFill>
            </a:endParaRPr>
          </a:p>
        </p:txBody>
      </p:sp>
      <p:cxnSp>
        <p:nvCxnSpPr>
          <p:cNvPr id="9" name="Straight Connector 8"/>
          <p:cNvCxnSpPr>
            <a:stCxn id="229" idx="0"/>
            <a:endCxn id="229" idx="0"/>
          </p:cNvCxnSpPr>
          <p:nvPr/>
        </p:nvCxnSpPr>
        <p:spPr>
          <a:xfrm>
            <a:off x="5019545" y="1750086"/>
            <a:ext cx="0" cy="0"/>
          </a:xfrm>
          <a:prstGeom prst="line">
            <a:avLst/>
          </a:prstGeom>
          <a:noFill/>
          <a:ln w="9525" cap="flat">
            <a:solidFill>
              <a:srgbClr val="000000"/>
            </a:solidFill>
            <a:prstDash val="solid"/>
            <a:round/>
          </a:ln>
          <a:effectLst/>
          <a:sp3d/>
        </p:spPr>
        <p:style>
          <a:lnRef idx="0">
            <a:scrgbClr r="0" g="0" b="0"/>
          </a:lnRef>
          <a:fillRef idx="0">
            <a:scrgbClr r="0" g="0" b="0"/>
          </a:fillRef>
          <a:effectRef idx="0">
            <a:scrgbClr r="0" g="0" b="0"/>
          </a:effectRef>
          <a:fontRef idx="none"/>
        </p:style>
      </p:cxnSp>
      <p:cxnSp>
        <p:nvCxnSpPr>
          <p:cNvPr id="12" name="Straight Connector 11"/>
          <p:cNvCxnSpPr/>
          <p:nvPr/>
        </p:nvCxnSpPr>
        <p:spPr>
          <a:xfrm>
            <a:off x="4973638" y="1857074"/>
            <a:ext cx="0" cy="148302"/>
          </a:xfrm>
          <a:prstGeom prst="line">
            <a:avLst/>
          </a:prstGeom>
          <a:noFill/>
          <a:ln w="9525" cap="flat">
            <a:solidFill>
              <a:srgbClr val="000000"/>
            </a:solidFill>
            <a:prstDash val="solid"/>
            <a:round/>
          </a:ln>
          <a:effectLst/>
          <a:sp3d/>
        </p:spPr>
        <p:style>
          <a:lnRef idx="0">
            <a:scrgbClr r="0" g="0" b="0"/>
          </a:lnRef>
          <a:fillRef idx="0">
            <a:scrgbClr r="0" g="0" b="0"/>
          </a:fillRef>
          <a:effectRef idx="0">
            <a:scrgbClr r="0" g="0" b="0"/>
          </a:effectRef>
          <a:fontRef idx="none"/>
        </p:style>
      </p:cxnSp>
      <p:cxnSp>
        <p:nvCxnSpPr>
          <p:cNvPr id="232" name="Straight Connector 231"/>
          <p:cNvCxnSpPr/>
          <p:nvPr/>
        </p:nvCxnSpPr>
        <p:spPr>
          <a:xfrm>
            <a:off x="4949825" y="2544169"/>
            <a:ext cx="0" cy="148302"/>
          </a:xfrm>
          <a:prstGeom prst="line">
            <a:avLst/>
          </a:prstGeom>
          <a:noFill/>
          <a:ln w="9525" cap="flat">
            <a:solidFill>
              <a:srgbClr val="000000"/>
            </a:solidFill>
            <a:prstDash val="solid"/>
            <a:round/>
          </a:ln>
          <a:effectLst/>
          <a:sp3d/>
        </p:spPr>
        <p:style>
          <a:lnRef idx="0">
            <a:scrgbClr r="0" g="0" b="0"/>
          </a:lnRef>
          <a:fillRef idx="0">
            <a:scrgbClr r="0" g="0" b="0"/>
          </a:fillRef>
          <a:effectRef idx="0">
            <a:scrgbClr r="0" g="0" b="0"/>
          </a:effectRef>
          <a:fontRef idx="none"/>
        </p:style>
      </p:cxnSp>
      <p:sp>
        <p:nvSpPr>
          <p:cNvPr id="223" name="Shape 2891"/>
          <p:cNvSpPr/>
          <p:nvPr/>
        </p:nvSpPr>
        <p:spPr>
          <a:xfrm>
            <a:off x="2381250" y="4668838"/>
            <a:ext cx="4819650" cy="203200"/>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sp>
        <p:nvSpPr>
          <p:cNvPr id="225" name="Shape 2946"/>
          <p:cNvSpPr/>
          <p:nvPr/>
        </p:nvSpPr>
        <p:spPr>
          <a:xfrm>
            <a:off x="7072721" y="4598988"/>
            <a:ext cx="233363" cy="276225"/>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6</a:t>
            </a:r>
            <a:r>
              <a:rPr kern="0" dirty="0">
                <a:solidFill>
                  <a:srgbClr val="000000"/>
                </a:solidFill>
              </a:rPr>
              <a:t>0</a:t>
            </a:r>
          </a:p>
        </p:txBody>
      </p:sp>
      <p:sp>
        <p:nvSpPr>
          <p:cNvPr id="233" name="Shape 2891"/>
          <p:cNvSpPr/>
          <p:nvPr/>
        </p:nvSpPr>
        <p:spPr>
          <a:xfrm>
            <a:off x="2357438" y="6075363"/>
            <a:ext cx="2613025" cy="209550"/>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1600">
                <a:solidFill>
                  <a:srgbClr val="FFFFFF"/>
                </a:solidFill>
                <a:latin typeface="Calibri"/>
                <a:ea typeface="Calibri"/>
                <a:cs typeface="Calibri"/>
                <a:sym typeface="Calibri"/>
              </a:defRPr>
            </a:pPr>
            <a:endParaRPr sz="1600" kern="0">
              <a:solidFill>
                <a:srgbClr val="FFFFFF"/>
              </a:solidFill>
              <a:latin typeface="Calibri"/>
              <a:ea typeface="Calibri"/>
              <a:cs typeface="Calibri"/>
              <a:sym typeface="Calibri"/>
            </a:endParaRPr>
          </a:p>
        </p:txBody>
      </p:sp>
      <p:sp>
        <p:nvSpPr>
          <p:cNvPr id="234" name="TextBox 233"/>
          <p:cNvSpPr txBox="1"/>
          <p:nvPr/>
        </p:nvSpPr>
        <p:spPr>
          <a:xfrm>
            <a:off x="4844753" y="5972963"/>
            <a:ext cx="422247"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50800" tIns="50800" rIns="50800" bIns="50800" spcCol="38100" anchor="ctr">
            <a:spAutoFit/>
          </a:bodyPr>
          <a:lstStyle/>
          <a:p>
            <a:pPr defTabSz="457200" fontAlgn="auto" hangingPunct="0">
              <a:spcBef>
                <a:spcPts val="0"/>
              </a:spcBef>
              <a:spcAft>
                <a:spcPts val="0"/>
              </a:spcAft>
              <a:defRPr/>
            </a:pPr>
            <a:r>
              <a:rPr lang="en-US" sz="1800" b="1" dirty="0">
                <a:solidFill>
                  <a:srgbClr val="000000"/>
                </a:solidFill>
                <a:latin typeface="Calibri"/>
                <a:ea typeface="Helvetica"/>
                <a:cs typeface="Calibri"/>
                <a:sym typeface="Helvetica"/>
              </a:rPr>
              <a:t>30</a:t>
            </a:r>
          </a:p>
        </p:txBody>
      </p:sp>
      <p:sp>
        <p:nvSpPr>
          <p:cNvPr id="433269" name="Shape 382"/>
          <p:cNvSpPr txBox="1">
            <a:spLocks noChangeArrowheads="1"/>
          </p:cNvSpPr>
          <p:nvPr/>
        </p:nvSpPr>
        <p:spPr bwMode="auto">
          <a:xfrm>
            <a:off x="0" y="-28575"/>
            <a:ext cx="7677150" cy="304800"/>
          </a:xfrm>
          <a:prstGeom prst="rect">
            <a:avLst/>
          </a:prstGeom>
          <a:noFill/>
          <a:ln w="9525">
            <a:noFill/>
            <a:miter lim="800000"/>
            <a:headEnd/>
            <a:tailEnd/>
          </a:ln>
        </p:spPr>
        <p:txBody>
          <a:bodyPr lIns="91425" tIns="45700" rIns="91425" bIns="45700"/>
          <a:lstStyle/>
          <a:p>
            <a:pPr indent="-88900" defTabSz="914400">
              <a:buClr>
                <a:srgbClr val="000000"/>
              </a:buClr>
              <a:buSzPct val="100000"/>
              <a:buFont typeface="Calibri" pitchFamily="34" charset="0"/>
              <a:buNone/>
            </a:pPr>
            <a:r>
              <a:rPr lang="en-US" sz="1200" i="1" dirty="0">
                <a:solidFill>
                  <a:srgbClr val="000000"/>
                </a:solidFill>
                <a:latin typeface="Calibri" pitchFamily="34" charset="0"/>
                <a:ea typeface="ＭＳ Ｐゴシック" pitchFamily="34" charset="-128"/>
                <a:cs typeface="Verdana"/>
                <a:sym typeface="Calibri" pitchFamily="34" charset="0"/>
              </a:rPr>
              <a:t>2018 Diabetes Canada CPG – Chapter </a:t>
            </a:r>
            <a:r>
              <a:rPr lang="en-US" sz="1200" i="1" dirty="0" smtClean="0">
                <a:solidFill>
                  <a:srgbClr val="000000"/>
                </a:solidFill>
                <a:latin typeface="Calibri" pitchFamily="34" charset="0"/>
                <a:ea typeface="ＭＳ Ｐゴシック" pitchFamily="34" charset="-128"/>
                <a:cs typeface="Verdana"/>
                <a:sym typeface="Calibri" pitchFamily="34" charset="0"/>
              </a:rPr>
              <a:t>29.  Chronic Kidney Disease in Diabetes</a:t>
            </a:r>
            <a:endParaRPr lang="en-US" sz="1200" i="1" dirty="0">
              <a:solidFill>
                <a:srgbClr val="000000"/>
              </a:solidFill>
              <a:latin typeface="Calibri" pitchFamily="34" charset="0"/>
              <a:ea typeface="ＭＳ Ｐゴシック" pitchFamily="34" charset="-128"/>
              <a:cs typeface="Verdana"/>
              <a:sym typeface="Calibri" pitchFamily="34" charset="0"/>
            </a:endParaRPr>
          </a:p>
        </p:txBody>
      </p:sp>
      <p:sp>
        <p:nvSpPr>
          <p:cNvPr id="216" name="Shape 2997"/>
          <p:cNvSpPr/>
          <p:nvPr/>
        </p:nvSpPr>
        <p:spPr>
          <a:xfrm>
            <a:off x="4973639" y="5343126"/>
            <a:ext cx="1128712" cy="171848"/>
          </a:xfrm>
          <a:prstGeom prst="rect">
            <a:avLst/>
          </a:prstGeom>
          <a:solidFill>
            <a:srgbClr val="FCF600"/>
          </a:solidFill>
          <a:ln w="12700" cap="flat">
            <a:noFill/>
            <a:miter lim="400000"/>
          </a:ln>
          <a:effectLst/>
        </p:spPr>
        <p:txBody>
          <a:bodyPr lIns="45719" tIns="45719" rIns="45719" bIns="45719" anchor="ctr"/>
          <a:lstStyle/>
          <a:p>
            <a:pPr defTabSz="286892" fontAlgn="auto" hangingPunct="0">
              <a:spcBef>
                <a:spcPts val="0"/>
              </a:spcBef>
              <a:spcAft>
                <a:spcPts val="0"/>
              </a:spcAft>
              <a:defRPr sz="2400">
                <a:solidFill>
                  <a:srgbClr val="FFFFFF"/>
                </a:solidFill>
                <a:latin typeface="Calibri"/>
                <a:ea typeface="Calibri"/>
                <a:cs typeface="Calibri"/>
                <a:sym typeface="Calibri"/>
              </a:defRPr>
            </a:pPr>
            <a:endParaRPr kern="0">
              <a:solidFill>
                <a:srgbClr val="FFFFFF"/>
              </a:solidFill>
              <a:latin typeface="Calibri"/>
              <a:ea typeface="Calibri"/>
              <a:cs typeface="Calibri"/>
              <a:sym typeface="Calibri"/>
            </a:endParaRPr>
          </a:p>
        </p:txBody>
      </p:sp>
      <p:sp>
        <p:nvSpPr>
          <p:cNvPr id="222" name="Shape 2946"/>
          <p:cNvSpPr/>
          <p:nvPr/>
        </p:nvSpPr>
        <p:spPr>
          <a:xfrm>
            <a:off x="4862229" y="5275669"/>
            <a:ext cx="233988" cy="276999"/>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smtClean="0">
                <a:solidFill>
                  <a:srgbClr val="000000"/>
                </a:solidFill>
              </a:rPr>
              <a:t>30</a:t>
            </a:r>
            <a:endParaRPr kern="0" dirty="0">
              <a:solidFill>
                <a:srgbClr val="000000"/>
              </a:solidFill>
            </a:endParaRPr>
          </a:p>
        </p:txBody>
      </p:sp>
      <p:sp>
        <p:nvSpPr>
          <p:cNvPr id="235" name="Shape 2946"/>
          <p:cNvSpPr/>
          <p:nvPr/>
        </p:nvSpPr>
        <p:spPr>
          <a:xfrm>
            <a:off x="5991225" y="4856163"/>
            <a:ext cx="233363" cy="276225"/>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45</a:t>
            </a:r>
            <a:endParaRPr kern="0" dirty="0">
              <a:solidFill>
                <a:srgbClr val="000000"/>
              </a:solidFill>
            </a:endParaRPr>
          </a:p>
        </p:txBody>
      </p:sp>
      <p:sp>
        <p:nvSpPr>
          <p:cNvPr id="236" name="Shape 2946"/>
          <p:cNvSpPr/>
          <p:nvPr/>
        </p:nvSpPr>
        <p:spPr>
          <a:xfrm>
            <a:off x="5986509" y="5257349"/>
            <a:ext cx="233363" cy="276225"/>
          </a:xfrm>
          <a:prstGeom prst="rect">
            <a:avLst/>
          </a:prstGeom>
          <a:noFill/>
          <a:ln w="12700" cap="flat">
            <a:noFill/>
            <a:miter lim="400000"/>
          </a:ln>
          <a:effectLst/>
          <a:extLst/>
        </p:spPr>
        <p:txBody>
          <a:bodyPr wrap="none" lIns="0" tIns="0" rIns="0" bIns="0" anchor="ctr">
            <a:spAutoFit/>
          </a:bodyPr>
          <a:lstStyle>
            <a:lvl1pPr defTabSz="408207">
              <a:spcBef>
                <a:spcPts val="1700"/>
              </a:spcBef>
              <a:defRPr sz="1800" b="1">
                <a:latin typeface="Calibri"/>
                <a:ea typeface="Calibri"/>
                <a:cs typeface="Calibri"/>
                <a:sym typeface="Calibri"/>
              </a:defRPr>
            </a:lvl1pPr>
          </a:lstStyle>
          <a:p>
            <a:pPr fontAlgn="auto" hangingPunct="0">
              <a:spcAft>
                <a:spcPts val="0"/>
              </a:spcAft>
              <a:defRPr/>
            </a:pPr>
            <a:r>
              <a:rPr lang="en-CA" kern="0" dirty="0">
                <a:solidFill>
                  <a:srgbClr val="000000"/>
                </a:solidFill>
              </a:rPr>
              <a:t>45</a:t>
            </a:r>
            <a:endParaRPr kern="0" dirty="0">
              <a:solidFill>
                <a:srgbClr val="000000"/>
              </a:solidFill>
            </a:endParaRPr>
          </a:p>
        </p:txBody>
      </p:sp>
    </p:spTree>
    <p:extLst>
      <p:ext uri="{BB962C8B-B14F-4D97-AF65-F5344CB8AC3E}">
        <p14:creationId xmlns:p14="http://schemas.microsoft.com/office/powerpoint/2010/main" val="3105590827"/>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TextBox 2"/>
          <p:cNvSpPr txBox="1">
            <a:spLocks noChangeArrowheads="1"/>
          </p:cNvSpPr>
          <p:nvPr/>
        </p:nvSpPr>
        <p:spPr bwMode="auto">
          <a:xfrm>
            <a:off x="334963" y="1262063"/>
            <a:ext cx="3108325" cy="308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r>
              <a:rPr lang="en-US" sz="2800" b="1">
                <a:solidFill>
                  <a:srgbClr val="1E3268"/>
                </a:solidFill>
                <a:latin typeface="Open Sans" charset="0"/>
              </a:rPr>
              <a:t>See </a:t>
            </a:r>
          </a:p>
          <a:p>
            <a:pPr algn="ctr" eaLnBrk="1" hangingPunct="1"/>
            <a:r>
              <a:rPr lang="en-US" sz="2800" b="1">
                <a:solidFill>
                  <a:srgbClr val="1E3268"/>
                </a:solidFill>
                <a:latin typeface="Open Sans" charset="0"/>
              </a:rPr>
              <a:t>CPG Appendix  </a:t>
            </a:r>
          </a:p>
          <a:p>
            <a:pPr algn="ctr" eaLnBrk="1" hangingPunct="1"/>
            <a:r>
              <a:rPr lang="en-US" sz="2800" b="1">
                <a:solidFill>
                  <a:srgbClr val="1E3268"/>
                </a:solidFill>
                <a:latin typeface="Open Sans" charset="0"/>
              </a:rPr>
              <a:t>for therapeutic considerations for renal impairment</a:t>
            </a:r>
          </a:p>
          <a:p>
            <a:pPr algn="ctr" eaLnBrk="1" hangingPunct="1"/>
            <a:endParaRPr lang="en-US" sz="2800" b="1">
              <a:solidFill>
                <a:srgbClr val="1E3268"/>
              </a:solidFill>
              <a:latin typeface="Open Sans" charset="0"/>
            </a:endParaRPr>
          </a:p>
        </p:txBody>
      </p:sp>
      <p:sp>
        <p:nvSpPr>
          <p:cNvPr id="108546" name="Rectangle 7"/>
          <p:cNvSpPr>
            <a:spLocks noChangeArrowheads="1"/>
          </p:cNvSpPr>
          <p:nvPr/>
        </p:nvSpPr>
        <p:spPr bwMode="auto">
          <a:xfrm>
            <a:off x="211138" y="6311900"/>
            <a:ext cx="4562475" cy="444500"/>
          </a:xfrm>
          <a:prstGeom prst="rect">
            <a:avLst/>
          </a:prstGeom>
          <a:solidFill>
            <a:schemeClr val="bg1"/>
          </a:solidFill>
          <a:ln w="9525">
            <a:solidFill>
              <a:schemeClr val="bg1"/>
            </a:solidFill>
            <a:round/>
            <a:headEnd/>
            <a:tailEnd/>
          </a:ln>
        </p:spPr>
        <p:txBody>
          <a:bodyPr/>
          <a:lstStyle/>
          <a:p>
            <a:pPr defTabSz="914400" eaLnBrk="0" hangingPunct="0"/>
            <a:endParaRPr lang="en-CA">
              <a:latin typeface="Arial" charset="0"/>
            </a:endParaRPr>
          </a:p>
        </p:txBody>
      </p:sp>
      <p:pic>
        <p:nvPicPr>
          <p:cNvPr id="292869" name="Picture 5"/>
          <p:cNvPicPr>
            <a:picLocks noChangeAspect="1" noChangeArrowheads="1"/>
          </p:cNvPicPr>
          <p:nvPr/>
        </p:nvPicPr>
        <p:blipFill>
          <a:blip r:embed="rId3">
            <a:extLst>
              <a:ext uri="{28A0092B-C50C-407E-A947-70E740481C1C}">
                <a14:useLocalDpi xmlns:a14="http://schemas.microsoft.com/office/drawing/2010/main" val="0"/>
              </a:ext>
            </a:extLst>
          </a:blip>
          <a:srcRect l="15671" t="13185" r="65370" b="8463"/>
          <a:stretch>
            <a:fillRect/>
          </a:stretch>
        </p:blipFill>
        <p:spPr bwMode="auto">
          <a:xfrm>
            <a:off x="3575050" y="201613"/>
            <a:ext cx="4533900" cy="5856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Content Placeholder 2"/>
          <p:cNvSpPr>
            <a:spLocks noGrp="1"/>
          </p:cNvSpPr>
          <p:nvPr>
            <p:ph idx="4294967295"/>
          </p:nvPr>
        </p:nvSpPr>
        <p:spPr>
          <a:xfrm>
            <a:off x="703263" y="1576388"/>
            <a:ext cx="7775575" cy="4114800"/>
          </a:xfrm>
        </p:spPr>
        <p:txBody>
          <a:bodyPr/>
          <a:lstStyle/>
          <a:p>
            <a:pPr>
              <a:lnSpc>
                <a:spcPct val="120000"/>
              </a:lnSpc>
            </a:pPr>
            <a:r>
              <a:rPr lang="en-US" sz="2400" b="0"/>
              <a:t>Chronic, progressive loss of kidney function</a:t>
            </a:r>
          </a:p>
          <a:p>
            <a:pPr>
              <a:lnSpc>
                <a:spcPct val="120000"/>
              </a:lnSpc>
            </a:pPr>
            <a:r>
              <a:rPr lang="en-US" sz="2400" b="0"/>
              <a:t>ACR persistently &gt;60 mg/mmol</a:t>
            </a:r>
          </a:p>
          <a:p>
            <a:pPr>
              <a:lnSpc>
                <a:spcPct val="120000"/>
              </a:lnSpc>
            </a:pPr>
            <a:r>
              <a:rPr lang="en-US" sz="2400" b="0"/>
              <a:t>eGFR &lt;30 mL/min/1.73 m</a:t>
            </a:r>
            <a:r>
              <a:rPr lang="en-US" sz="2400" b="0" baseline="30000"/>
              <a:t>2</a:t>
            </a:r>
          </a:p>
          <a:p>
            <a:pPr>
              <a:lnSpc>
                <a:spcPct val="120000"/>
              </a:lnSpc>
            </a:pPr>
            <a:r>
              <a:rPr lang="en-US" sz="2400" b="0"/>
              <a:t>Unable to remain on renal-protective therapies due to adverse effects such as hyperkalemia or a &gt;30% increase in serum Cr within 3 months of starting ACEi or ARB</a:t>
            </a:r>
          </a:p>
          <a:p>
            <a:pPr>
              <a:lnSpc>
                <a:spcPct val="120000"/>
              </a:lnSpc>
            </a:pPr>
            <a:r>
              <a:rPr lang="en-US" sz="2400" b="0"/>
              <a:t>Unable to achieve target BP (could be referred to any specialist in hypertension)</a:t>
            </a:r>
          </a:p>
        </p:txBody>
      </p:sp>
      <p:sp>
        <p:nvSpPr>
          <p:cNvPr id="110594" name="Title 3"/>
          <p:cNvSpPr>
            <a:spLocks noGrp="1"/>
          </p:cNvSpPr>
          <p:nvPr>
            <p:ph type="title" idx="4294967295"/>
          </p:nvPr>
        </p:nvSpPr>
        <p:spPr/>
        <p:txBody>
          <a:bodyPr/>
          <a:lstStyle/>
          <a:p>
            <a:r>
              <a:rPr lang="en-CA"/>
              <a:t>When to Refer…..</a:t>
            </a:r>
          </a:p>
        </p:txBody>
      </p:sp>
      <p:sp>
        <p:nvSpPr>
          <p:cNvPr id="266245" name="Text Box 5"/>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
        <p:nvSpPr>
          <p:cNvPr id="333829" name="Text Box 5"/>
          <p:cNvSpPr txBox="1">
            <a:spLocks noChangeArrowheads="1"/>
          </p:cNvSpPr>
          <p:nvPr/>
        </p:nvSpPr>
        <p:spPr bwMode="auto">
          <a:xfrm>
            <a:off x="444500" y="6426200"/>
            <a:ext cx="47577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0"/>
                <a:cs typeface="MS PGothic" charset="0"/>
              </a:defRPr>
            </a:lvl1pPr>
            <a:lvl2pPr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24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24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24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eaLnBrk="1" hangingPunct="1">
              <a:spcBef>
                <a:spcPct val="50000"/>
              </a:spcBef>
              <a:defRPr/>
            </a:pPr>
            <a:r>
              <a:rPr lang="en-US" sz="1400" i="1" smtClean="0"/>
              <a:t>BP</a:t>
            </a:r>
            <a:r>
              <a:rPr lang="en-US" sz="1400" smtClean="0"/>
              <a:t>, blood pressure; </a:t>
            </a:r>
            <a:r>
              <a:rPr lang="en-US" sz="1400" i="1" smtClean="0"/>
              <a:t>Cr</a:t>
            </a:r>
            <a:r>
              <a:rPr lang="en-US" sz="1400" smtClean="0"/>
              <a:t>, creatinine</a:t>
            </a:r>
            <a:endParaRPr lang="en-CA" sz="1400"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2"/>
          <p:cNvSpPr>
            <a:spLocks noGrp="1"/>
          </p:cNvSpPr>
          <p:nvPr>
            <p:ph type="title" idx="4294967295"/>
          </p:nvPr>
        </p:nvSpPr>
        <p:spPr/>
        <p:txBody>
          <a:bodyPr/>
          <a:lstStyle/>
          <a:p>
            <a:r>
              <a:rPr lang="en-US"/>
              <a:t>Recommendation 1</a:t>
            </a:r>
            <a:endParaRPr lang="en-CA"/>
          </a:p>
        </p:txBody>
      </p:sp>
      <p:sp>
        <p:nvSpPr>
          <p:cNvPr id="112642" name="Rectangle 3"/>
          <p:cNvSpPr>
            <a:spLocks noGrp="1"/>
          </p:cNvSpPr>
          <p:nvPr>
            <p:ph type="body" idx="4294967295"/>
          </p:nvPr>
        </p:nvSpPr>
        <p:spPr>
          <a:xfrm>
            <a:off x="628650" y="1503363"/>
            <a:ext cx="7886700" cy="4329112"/>
          </a:xfrm>
        </p:spPr>
        <p:txBody>
          <a:bodyPr/>
          <a:lstStyle/>
          <a:p>
            <a:pPr marL="495300" indent="-495300">
              <a:lnSpc>
                <a:spcPct val="110000"/>
              </a:lnSpc>
              <a:buFont typeface="Arial" charset="0"/>
              <a:buAutoNum type="arabicPeriod"/>
            </a:pPr>
            <a:r>
              <a:rPr lang="en-US" sz="2400" b="0"/>
              <a:t>To prevent the onset and delay the progression of CKD, people with diabetes should be treated to achieve </a:t>
            </a:r>
            <a:r>
              <a:rPr lang="en-US" sz="2400"/>
              <a:t>optimal control of BG </a:t>
            </a:r>
            <a:r>
              <a:rPr lang="en-US" sz="2000" b="0"/>
              <a:t>[Grade A, Level 1A] (see Recommendations 2 and 3, Targets for Glycemic Control chapter)]</a:t>
            </a:r>
            <a:r>
              <a:rPr lang="en-US" sz="2400" b="0"/>
              <a:t> and </a:t>
            </a:r>
            <a:r>
              <a:rPr lang="en-US" sz="2400"/>
              <a:t>BP </a:t>
            </a:r>
            <a:r>
              <a:rPr lang="en-US" sz="2000" b="0"/>
              <a:t>[Grade A, Level 1A]</a:t>
            </a:r>
            <a:r>
              <a:rPr lang="en-US" sz="2000"/>
              <a:t> </a:t>
            </a:r>
          </a:p>
        </p:txBody>
      </p:sp>
      <p:sp>
        <p:nvSpPr>
          <p:cNvPr id="112643"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rPr>
              <a:t>2018</a:t>
            </a:r>
          </a:p>
        </p:txBody>
      </p:sp>
      <p:sp>
        <p:nvSpPr>
          <p:cNvPr id="146440" name="Text Box 8"/>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
        <p:nvSpPr>
          <p:cNvPr id="335878" name="Text Box 6"/>
          <p:cNvSpPr txBox="1">
            <a:spLocks noChangeArrowheads="1"/>
          </p:cNvSpPr>
          <p:nvPr/>
        </p:nvSpPr>
        <p:spPr bwMode="auto">
          <a:xfrm>
            <a:off x="457200" y="6426200"/>
            <a:ext cx="7067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0"/>
                <a:cs typeface="MS PGothic" charset="0"/>
              </a:defRPr>
            </a:lvl1pPr>
            <a:lvl2pPr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24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24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24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eaLnBrk="1" hangingPunct="1">
              <a:spcBef>
                <a:spcPct val="50000"/>
              </a:spcBef>
              <a:defRPr/>
            </a:pPr>
            <a:r>
              <a:rPr lang="en-US" sz="1400" i="1" smtClean="0"/>
              <a:t>BG</a:t>
            </a:r>
            <a:r>
              <a:rPr lang="en-US" sz="1400" smtClean="0"/>
              <a:t>, blood glucose; </a:t>
            </a:r>
            <a:r>
              <a:rPr lang="en-US" sz="1400" i="1" smtClean="0"/>
              <a:t>BP</a:t>
            </a:r>
            <a:r>
              <a:rPr lang="en-US" sz="1400" smtClean="0"/>
              <a:t>, blood pressure; </a:t>
            </a:r>
            <a:r>
              <a:rPr lang="en-US" sz="1400" i="1" smtClean="0"/>
              <a:t>CKD</a:t>
            </a:r>
            <a:r>
              <a:rPr lang="en-US" sz="1400" smtClean="0"/>
              <a:t>, chronic kidney disease</a:t>
            </a:r>
            <a:endParaRPr lang="en-CA" sz="1400"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2"/>
          <p:cNvSpPr>
            <a:spLocks noGrp="1"/>
          </p:cNvSpPr>
          <p:nvPr>
            <p:ph type="title" idx="4294967295"/>
          </p:nvPr>
        </p:nvSpPr>
        <p:spPr/>
        <p:txBody>
          <a:bodyPr/>
          <a:lstStyle/>
          <a:p>
            <a:r>
              <a:rPr lang="en-US"/>
              <a:t>Recommendation 2</a:t>
            </a:r>
            <a:endParaRPr lang="en-CA"/>
          </a:p>
        </p:txBody>
      </p:sp>
      <p:sp>
        <p:nvSpPr>
          <p:cNvPr id="113666" name="Rectangle 3"/>
          <p:cNvSpPr>
            <a:spLocks noGrp="1"/>
          </p:cNvSpPr>
          <p:nvPr>
            <p:ph type="body" idx="4294967295"/>
          </p:nvPr>
        </p:nvSpPr>
        <p:spPr>
          <a:xfrm>
            <a:off x="506413" y="1625600"/>
            <a:ext cx="7886700" cy="4329113"/>
          </a:xfrm>
        </p:spPr>
        <p:txBody>
          <a:bodyPr/>
          <a:lstStyle/>
          <a:p>
            <a:pPr marL="495300" indent="-495300">
              <a:lnSpc>
                <a:spcPct val="100000"/>
              </a:lnSpc>
              <a:buFont typeface="Arial" charset="0"/>
              <a:buNone/>
            </a:pPr>
            <a:r>
              <a:rPr lang="en-US" sz="2400" b="0"/>
              <a:t>2.   In adults with diabetes, screening for CKD should be conducted using a </a:t>
            </a:r>
            <a:r>
              <a:rPr lang="en-US" sz="2400"/>
              <a:t>random urine ACR </a:t>
            </a:r>
            <a:r>
              <a:rPr lang="en-US" sz="2400" b="0"/>
              <a:t>and a </a:t>
            </a:r>
            <a:r>
              <a:rPr lang="en-US" sz="2400"/>
              <a:t>serum creatinine </a:t>
            </a:r>
            <a:r>
              <a:rPr lang="en-US" sz="2400" b="0"/>
              <a:t>converted into an </a:t>
            </a:r>
            <a:r>
              <a:rPr lang="en-US" sz="2400"/>
              <a:t>eGFR</a:t>
            </a:r>
            <a:r>
              <a:rPr lang="en-US" sz="2400" b="0"/>
              <a:t> </a:t>
            </a:r>
            <a:r>
              <a:rPr lang="en-US" sz="2000" b="0"/>
              <a:t>[Grade D, Consensus].</a:t>
            </a:r>
            <a:r>
              <a:rPr lang="en-US" sz="2400" b="0"/>
              <a:t> Screening should commence </a:t>
            </a:r>
            <a:r>
              <a:rPr lang="en-US" sz="2400"/>
              <a:t>at diagnosis</a:t>
            </a:r>
            <a:r>
              <a:rPr lang="en-US" sz="2400" b="0"/>
              <a:t> of diabetes in individuals with type 2 diabetes and </a:t>
            </a:r>
            <a:r>
              <a:rPr lang="en-US" sz="2400"/>
              <a:t>5 years after diagnosis in adults with type 1</a:t>
            </a:r>
            <a:r>
              <a:rPr lang="en-US" sz="2400" b="0"/>
              <a:t> diabetes and </a:t>
            </a:r>
            <a:r>
              <a:rPr lang="en-US" sz="2400"/>
              <a:t>repeated yearly </a:t>
            </a:r>
            <a:r>
              <a:rPr lang="en-US" sz="2400" b="0"/>
              <a:t>thereafter </a:t>
            </a:r>
            <a:r>
              <a:rPr lang="en-US" sz="2000" b="0"/>
              <a:t>[Grade D, Consensus]</a:t>
            </a:r>
          </a:p>
          <a:p>
            <a:pPr marL="495300" indent="-495300">
              <a:lnSpc>
                <a:spcPct val="100000"/>
              </a:lnSpc>
              <a:buFont typeface="Arial" charset="0"/>
              <a:buNone/>
            </a:pPr>
            <a:r>
              <a:rPr lang="en-US" b="0"/>
              <a:t> </a:t>
            </a:r>
            <a:endParaRPr lang="en-CA" b="0"/>
          </a:p>
        </p:txBody>
      </p:sp>
      <p:sp>
        <p:nvSpPr>
          <p:cNvPr id="110602" name="Text Box 10"/>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
        <p:nvSpPr>
          <p:cNvPr id="336901" name="Text Box 5"/>
          <p:cNvSpPr txBox="1">
            <a:spLocks noChangeArrowheads="1"/>
          </p:cNvSpPr>
          <p:nvPr/>
        </p:nvSpPr>
        <p:spPr bwMode="auto">
          <a:xfrm>
            <a:off x="457200" y="6311900"/>
            <a:ext cx="70675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0"/>
                <a:cs typeface="MS PGothic" charset="0"/>
              </a:defRPr>
            </a:lvl1pPr>
            <a:lvl2pPr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24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24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24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eaLnBrk="1" hangingPunct="1">
              <a:spcBef>
                <a:spcPct val="50000"/>
              </a:spcBef>
              <a:defRPr/>
            </a:pPr>
            <a:r>
              <a:rPr lang="en-US" sz="1400" i="1" smtClean="0"/>
              <a:t>ACR, </a:t>
            </a:r>
            <a:r>
              <a:rPr lang="en-US" sz="1400" smtClean="0"/>
              <a:t>albumin to creatinine ratio</a:t>
            </a:r>
            <a:r>
              <a:rPr lang="en-US" sz="1400" i="1" smtClean="0"/>
              <a:t>; CKD</a:t>
            </a:r>
            <a:r>
              <a:rPr lang="en-US" sz="1400" smtClean="0"/>
              <a:t>, chronic kidney disease; eGFR, estimated glomerular filtration rate</a:t>
            </a:r>
            <a:endParaRPr lang="en-CA" sz="1400"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2"/>
          <p:cNvSpPr>
            <a:spLocks noGrp="1"/>
          </p:cNvSpPr>
          <p:nvPr>
            <p:ph type="title" idx="4294967295"/>
          </p:nvPr>
        </p:nvSpPr>
        <p:spPr/>
        <p:txBody>
          <a:bodyPr/>
          <a:lstStyle/>
          <a:p>
            <a:r>
              <a:rPr lang="en-US"/>
              <a:t>Recommendation 3</a:t>
            </a:r>
            <a:endParaRPr lang="en-CA"/>
          </a:p>
        </p:txBody>
      </p:sp>
      <p:sp>
        <p:nvSpPr>
          <p:cNvPr id="114690" name="Rectangle 3"/>
          <p:cNvSpPr>
            <a:spLocks noGrp="1"/>
          </p:cNvSpPr>
          <p:nvPr>
            <p:ph type="body" idx="4294967295"/>
          </p:nvPr>
        </p:nvSpPr>
        <p:spPr>
          <a:xfrm>
            <a:off x="628650" y="1825625"/>
            <a:ext cx="7886700" cy="5032375"/>
          </a:xfrm>
        </p:spPr>
        <p:txBody>
          <a:bodyPr/>
          <a:lstStyle/>
          <a:p>
            <a:pPr marL="495300" indent="-495300">
              <a:lnSpc>
                <a:spcPct val="110000"/>
              </a:lnSpc>
              <a:buFont typeface="Arial" charset="0"/>
              <a:buNone/>
            </a:pPr>
            <a:r>
              <a:rPr lang="en-US" sz="2400" b="0"/>
              <a:t>3.   A diagnosis of CKD should be made in people with a an </a:t>
            </a:r>
            <a:r>
              <a:rPr lang="en-US" sz="2400"/>
              <a:t>eGFR &lt;60 </a:t>
            </a:r>
            <a:r>
              <a:rPr lang="en-US" sz="2400" b="0"/>
              <a:t>mL/min/1.73 m2 and/or random urine </a:t>
            </a:r>
            <a:r>
              <a:rPr lang="en-US" sz="2400"/>
              <a:t>ACR ≥2.0 </a:t>
            </a:r>
            <a:r>
              <a:rPr lang="en-US" sz="2400" b="0"/>
              <a:t>mg/mmol on </a:t>
            </a:r>
            <a:r>
              <a:rPr lang="en-US" sz="2400"/>
              <a:t>at least 2 of 3 </a:t>
            </a:r>
            <a:r>
              <a:rPr lang="en-US" sz="2400" b="0"/>
              <a:t>samples over a 3-month period </a:t>
            </a:r>
            <a:r>
              <a:rPr lang="en-US" sz="2000" b="0"/>
              <a:t>[Grade D, Consensus]</a:t>
            </a:r>
            <a:endParaRPr lang="en-CA" sz="2000" b="0"/>
          </a:p>
        </p:txBody>
      </p:sp>
      <p:sp>
        <p:nvSpPr>
          <p:cNvPr id="115720" name="Text Box 8"/>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
        <p:nvSpPr>
          <p:cNvPr id="337925" name="Text Box 5"/>
          <p:cNvSpPr txBox="1">
            <a:spLocks noChangeArrowheads="1"/>
          </p:cNvSpPr>
          <p:nvPr/>
        </p:nvSpPr>
        <p:spPr bwMode="auto">
          <a:xfrm>
            <a:off x="457200" y="6311900"/>
            <a:ext cx="70675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0"/>
                <a:cs typeface="MS PGothic" charset="0"/>
              </a:defRPr>
            </a:lvl1pPr>
            <a:lvl2pPr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24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24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24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eaLnBrk="1" hangingPunct="1">
              <a:spcBef>
                <a:spcPct val="50000"/>
              </a:spcBef>
              <a:defRPr/>
            </a:pPr>
            <a:r>
              <a:rPr lang="en-US" sz="1400" i="1" smtClean="0"/>
              <a:t>ACR, </a:t>
            </a:r>
            <a:r>
              <a:rPr lang="en-US" sz="1400" smtClean="0"/>
              <a:t>albumin to creatinine ratio</a:t>
            </a:r>
            <a:r>
              <a:rPr lang="en-US" sz="1400" i="1" smtClean="0"/>
              <a:t>; CKD</a:t>
            </a:r>
            <a:r>
              <a:rPr lang="en-US" sz="1400" smtClean="0"/>
              <a:t>, chronic kidney disease; </a:t>
            </a:r>
            <a:r>
              <a:rPr lang="en-US" sz="1400" i="1" smtClean="0"/>
              <a:t>eGFR</a:t>
            </a:r>
            <a:r>
              <a:rPr lang="en-US" sz="1400" smtClean="0"/>
              <a:t>, estimated glomerular filtration rate</a:t>
            </a:r>
            <a:endParaRPr lang="en-CA" sz="1400"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2"/>
          <p:cNvSpPr>
            <a:spLocks noGrp="1"/>
          </p:cNvSpPr>
          <p:nvPr>
            <p:ph type="title" idx="4294967295"/>
          </p:nvPr>
        </p:nvSpPr>
        <p:spPr/>
        <p:txBody>
          <a:bodyPr/>
          <a:lstStyle/>
          <a:p>
            <a:r>
              <a:rPr lang="en-US"/>
              <a:t>Recommendation 4</a:t>
            </a:r>
            <a:endParaRPr lang="en-CA"/>
          </a:p>
        </p:txBody>
      </p:sp>
      <p:sp>
        <p:nvSpPr>
          <p:cNvPr id="115714" name="Rectangle 3"/>
          <p:cNvSpPr>
            <a:spLocks noGrp="1"/>
          </p:cNvSpPr>
          <p:nvPr>
            <p:ph type="body" idx="4294967295"/>
          </p:nvPr>
        </p:nvSpPr>
        <p:spPr>
          <a:xfrm>
            <a:off x="628650" y="1825625"/>
            <a:ext cx="7886700" cy="5032375"/>
          </a:xfrm>
        </p:spPr>
        <p:txBody>
          <a:bodyPr/>
          <a:lstStyle/>
          <a:p>
            <a:pPr marL="495300" indent="-495300">
              <a:lnSpc>
                <a:spcPct val="110000"/>
              </a:lnSpc>
              <a:buFont typeface="Arial" charset="0"/>
              <a:buNone/>
            </a:pPr>
            <a:r>
              <a:rPr lang="en-US" sz="2400" b="0"/>
              <a:t>4.   All people with diabetes and CKD should receive a comprehensive, </a:t>
            </a:r>
            <a:r>
              <a:rPr lang="en-US" sz="2400"/>
              <a:t>multifaceted</a:t>
            </a:r>
            <a:r>
              <a:rPr lang="en-US" sz="2400" b="0"/>
              <a:t> approach to </a:t>
            </a:r>
            <a:r>
              <a:rPr lang="en-US" sz="2400"/>
              <a:t>reduce CV risk</a:t>
            </a:r>
            <a:r>
              <a:rPr lang="en-US" sz="2400" b="0"/>
              <a:t> </a:t>
            </a:r>
            <a:r>
              <a:rPr lang="en-US" sz="2000" b="0"/>
              <a:t>[Grade A, Level 1A] (see Cardiovascular Protection in People with Diabetes chapter)</a:t>
            </a:r>
          </a:p>
          <a:p>
            <a:pPr marL="495300" indent="-495300">
              <a:lnSpc>
                <a:spcPct val="110000"/>
              </a:lnSpc>
              <a:buFont typeface="Arial" charset="0"/>
              <a:buNone/>
            </a:pPr>
            <a:endParaRPr lang="en-CA" sz="2400" b="0"/>
          </a:p>
        </p:txBody>
      </p:sp>
      <p:sp>
        <p:nvSpPr>
          <p:cNvPr id="116744" name="Text Box 8"/>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
        <p:nvSpPr>
          <p:cNvPr id="338950" name="Text Box 6"/>
          <p:cNvSpPr txBox="1">
            <a:spLocks noChangeArrowheads="1"/>
          </p:cNvSpPr>
          <p:nvPr/>
        </p:nvSpPr>
        <p:spPr bwMode="auto">
          <a:xfrm>
            <a:off x="457200" y="6311900"/>
            <a:ext cx="7067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0"/>
                <a:cs typeface="MS PGothic" charset="0"/>
              </a:defRPr>
            </a:lvl1pPr>
            <a:lvl2pPr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24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24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24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eaLnBrk="1" hangingPunct="1">
              <a:spcBef>
                <a:spcPct val="50000"/>
              </a:spcBef>
              <a:defRPr/>
            </a:pPr>
            <a:r>
              <a:rPr lang="en-US" sz="1400" i="1" smtClean="0"/>
              <a:t>CKD</a:t>
            </a:r>
            <a:r>
              <a:rPr lang="en-US" sz="1400" smtClean="0"/>
              <a:t>, chronic kidney disease; </a:t>
            </a:r>
            <a:r>
              <a:rPr lang="en-US" sz="1400" i="1" smtClean="0"/>
              <a:t>CV</a:t>
            </a:r>
            <a:r>
              <a:rPr lang="en-US" sz="1400" smtClean="0"/>
              <a:t>, cardiovascular </a:t>
            </a:r>
            <a:endParaRPr lang="en-CA" sz="140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06475"/>
            <a:ext cx="9144000" cy="569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2" name="Title 3"/>
          <p:cNvSpPr>
            <a:spLocks noGrp="1"/>
          </p:cNvSpPr>
          <p:nvPr>
            <p:ph type="title" idx="4294967295"/>
          </p:nvPr>
        </p:nvSpPr>
        <p:spPr>
          <a:xfrm>
            <a:off x="0" y="0"/>
            <a:ext cx="9144000" cy="1143000"/>
          </a:xfrm>
          <a:extLst>
            <a:ext uri="{909E8E84-426E-40DD-AFC4-6F175D3DCCD1}">
              <a14:hiddenFill xmlns:a14="http://schemas.microsoft.com/office/drawing/2010/main">
                <a:solidFill>
                  <a:srgbClr val="A5A5A5"/>
                </a:solidFill>
              </a14:hiddenFill>
            </a:ext>
          </a:extLst>
        </p:spPr>
        <p:txBody>
          <a:bodyPr/>
          <a:lstStyle/>
          <a:p>
            <a:pPr algn="ctr"/>
            <a:r>
              <a:rPr lang="en-US" sz="2800"/>
              <a:t>People with diabetes 6-12X more likely to be  hospitalized for CKD or End-stage renal disease</a:t>
            </a:r>
          </a:p>
        </p:txBody>
      </p:sp>
      <p:sp>
        <p:nvSpPr>
          <p:cNvPr id="7" name="TextBox 6"/>
          <p:cNvSpPr txBox="1"/>
          <p:nvPr/>
        </p:nvSpPr>
        <p:spPr>
          <a:xfrm>
            <a:off x="117475" y="6634163"/>
            <a:ext cx="9144000" cy="254000"/>
          </a:xfrm>
          <a:prstGeom prst="rect">
            <a:avLst/>
          </a:prstGeom>
          <a:noFill/>
        </p:spPr>
        <p:txBody>
          <a:bodyPr>
            <a:spAutoFit/>
          </a:bodyPr>
          <a:lstStyle/>
          <a:p>
            <a:pPr>
              <a:defRPr/>
            </a:pPr>
            <a:r>
              <a:rPr lang="en-US" sz="1050" dirty="0">
                <a:solidFill>
                  <a:srgbClr val="000000"/>
                </a:solidFill>
                <a:latin typeface="Arial Narrow"/>
                <a:ea typeface="MS PGothic"/>
                <a:cs typeface="Arial Narrow"/>
              </a:rPr>
              <a:t>Public Health Agency of Canada (August 2011);  using 2008/09 data from the Canadian Chronic Disease Surveillance System (Public Health Agency of Canada).</a:t>
            </a:r>
          </a:p>
        </p:txBody>
      </p:sp>
      <p:sp>
        <p:nvSpPr>
          <p:cNvPr id="35844" name="Rectangle 7"/>
          <p:cNvSpPr>
            <a:spLocks noChangeArrowheads="1"/>
          </p:cNvSpPr>
          <p:nvPr/>
        </p:nvSpPr>
        <p:spPr bwMode="auto">
          <a:xfrm>
            <a:off x="5788025" y="3048000"/>
            <a:ext cx="2136775" cy="2767013"/>
          </a:xfrm>
          <a:prstGeom prst="rect">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CA">
              <a:solidFill>
                <a:srgbClr val="000000"/>
              </a:solidFill>
              <a:latin typeface="Arial"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Grp="1"/>
          </p:cNvSpPr>
          <p:nvPr>
            <p:ph type="title" idx="4294967295"/>
          </p:nvPr>
        </p:nvSpPr>
        <p:spPr/>
        <p:txBody>
          <a:bodyPr/>
          <a:lstStyle/>
          <a:p>
            <a:r>
              <a:rPr lang="en-US"/>
              <a:t>Recommendation 5</a:t>
            </a:r>
          </a:p>
        </p:txBody>
      </p:sp>
      <p:sp>
        <p:nvSpPr>
          <p:cNvPr id="116738" name="Rectangle 3"/>
          <p:cNvSpPr>
            <a:spLocks noGrp="1"/>
          </p:cNvSpPr>
          <p:nvPr>
            <p:ph type="body" idx="4294967295"/>
          </p:nvPr>
        </p:nvSpPr>
        <p:spPr/>
        <p:txBody>
          <a:bodyPr/>
          <a:lstStyle/>
          <a:p>
            <a:pPr marL="495300" indent="-495300">
              <a:lnSpc>
                <a:spcPct val="100000"/>
              </a:lnSpc>
              <a:buFont typeface="Arial" charset="0"/>
              <a:buNone/>
            </a:pPr>
            <a:r>
              <a:rPr lang="en-US" sz="2400" b="0"/>
              <a:t>5.   Adults with diabetes and CKD with either </a:t>
            </a:r>
            <a:r>
              <a:rPr lang="en-US" sz="2400"/>
              <a:t>hypertension or albuminuria </a:t>
            </a:r>
            <a:r>
              <a:rPr lang="en-US" sz="2400" b="0"/>
              <a:t>should receive an </a:t>
            </a:r>
            <a:r>
              <a:rPr lang="en-US" sz="2400"/>
              <a:t>ACE inhibitor </a:t>
            </a:r>
            <a:r>
              <a:rPr lang="en-US" sz="2400" b="0"/>
              <a:t>or an </a:t>
            </a:r>
            <a:r>
              <a:rPr lang="en-US" sz="2400"/>
              <a:t>ARB</a:t>
            </a:r>
            <a:r>
              <a:rPr lang="en-US" sz="2400" b="0"/>
              <a:t> to delay progression of CKD</a:t>
            </a:r>
            <a:r>
              <a:rPr lang="en-US" b="0"/>
              <a:t> </a:t>
            </a:r>
            <a:r>
              <a:rPr lang="en-US" sz="2000" b="0"/>
              <a:t>[Grade A, Level 1A for ACE inhibitor use in type 1 and type 2 diabetes, and for ARB use in type 2 diabetes; Grade D, Consensus for ARB use in type 1 diabetes]</a:t>
            </a:r>
          </a:p>
        </p:txBody>
      </p:sp>
      <p:sp>
        <p:nvSpPr>
          <p:cNvPr id="165894" name="Text Box 6"/>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
        <p:nvSpPr>
          <p:cNvPr id="339973" name="Text Box 5"/>
          <p:cNvSpPr txBox="1">
            <a:spLocks noChangeArrowheads="1"/>
          </p:cNvSpPr>
          <p:nvPr/>
        </p:nvSpPr>
        <p:spPr bwMode="auto">
          <a:xfrm>
            <a:off x="457200" y="6311900"/>
            <a:ext cx="70675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0"/>
                <a:cs typeface="MS PGothic" charset="0"/>
              </a:defRPr>
            </a:lvl1pPr>
            <a:lvl2pPr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24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24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24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eaLnBrk="1" hangingPunct="1">
              <a:spcBef>
                <a:spcPct val="50000"/>
              </a:spcBef>
              <a:defRPr/>
            </a:pPr>
            <a:r>
              <a:rPr lang="en-US" sz="1400" i="1" smtClean="0"/>
              <a:t>ACE, </a:t>
            </a:r>
            <a:r>
              <a:rPr lang="en-US" sz="1400" smtClean="0"/>
              <a:t>angiotensin converting enzyme; </a:t>
            </a:r>
            <a:r>
              <a:rPr lang="en-US" sz="1400" i="1" smtClean="0"/>
              <a:t>ARB</a:t>
            </a:r>
            <a:r>
              <a:rPr lang="en-US" sz="1400" smtClean="0"/>
              <a:t>, angiotensin receptor blocker; </a:t>
            </a:r>
            <a:r>
              <a:rPr lang="en-US" sz="1400" i="1" smtClean="0"/>
              <a:t>CKD</a:t>
            </a:r>
            <a:r>
              <a:rPr lang="en-US" sz="1400" smtClean="0"/>
              <a:t>, chronic kidney disease</a:t>
            </a:r>
            <a:endParaRPr lang="en-CA" sz="1400"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p:cNvSpPr>
            <a:spLocks noGrp="1"/>
          </p:cNvSpPr>
          <p:nvPr>
            <p:ph type="title" idx="4294967295"/>
          </p:nvPr>
        </p:nvSpPr>
        <p:spPr/>
        <p:txBody>
          <a:bodyPr/>
          <a:lstStyle/>
          <a:p>
            <a:r>
              <a:rPr lang="en-US"/>
              <a:t>Recommendations 6-7</a:t>
            </a:r>
          </a:p>
        </p:txBody>
      </p:sp>
      <p:sp>
        <p:nvSpPr>
          <p:cNvPr id="117762" name="Rectangle 3"/>
          <p:cNvSpPr>
            <a:spLocks noGrp="1"/>
          </p:cNvSpPr>
          <p:nvPr>
            <p:ph type="body" idx="4294967295"/>
          </p:nvPr>
        </p:nvSpPr>
        <p:spPr>
          <a:xfrm>
            <a:off x="628650" y="1595438"/>
            <a:ext cx="7886700" cy="4329112"/>
          </a:xfrm>
        </p:spPr>
        <p:txBody>
          <a:bodyPr/>
          <a:lstStyle/>
          <a:p>
            <a:pPr marL="495300" indent="-495300">
              <a:lnSpc>
                <a:spcPct val="100000"/>
              </a:lnSpc>
              <a:buFont typeface="Arial" charset="0"/>
              <a:buAutoNum type="arabicPeriod" startAt="6"/>
            </a:pPr>
            <a:r>
              <a:rPr lang="en-US" sz="2400" b="0"/>
              <a:t>People with diabetes on an </a:t>
            </a:r>
            <a:r>
              <a:rPr lang="en-US" sz="2400"/>
              <a:t>ACE inhibitor </a:t>
            </a:r>
            <a:r>
              <a:rPr lang="en-US" sz="2400" b="0"/>
              <a:t>or an </a:t>
            </a:r>
            <a:r>
              <a:rPr lang="en-US" sz="2400"/>
              <a:t>ARB</a:t>
            </a:r>
            <a:r>
              <a:rPr lang="en-US" sz="2400" b="0"/>
              <a:t> should have their serum </a:t>
            </a:r>
            <a:r>
              <a:rPr lang="en-US" sz="2400"/>
              <a:t>creatinine</a:t>
            </a:r>
            <a:r>
              <a:rPr lang="en-US" sz="2400" b="0"/>
              <a:t> and </a:t>
            </a:r>
            <a:r>
              <a:rPr lang="en-US" sz="2400"/>
              <a:t>potassium</a:t>
            </a:r>
            <a:r>
              <a:rPr lang="en-US" sz="2400" b="0"/>
              <a:t> levels checked at </a:t>
            </a:r>
            <a:r>
              <a:rPr lang="en-US" sz="2400"/>
              <a:t>baseline</a:t>
            </a:r>
            <a:r>
              <a:rPr lang="en-US" sz="2400" b="0"/>
              <a:t> and </a:t>
            </a:r>
            <a:r>
              <a:rPr lang="en-US" sz="2400"/>
              <a:t>within 1 to 2 weeks</a:t>
            </a:r>
            <a:r>
              <a:rPr lang="en-US" sz="2400" b="0"/>
              <a:t> of initiation or titration of therapy and during times of acute illness </a:t>
            </a:r>
            <a:r>
              <a:rPr lang="en-US" sz="2000" b="0"/>
              <a:t>[Grade D, Consensus]</a:t>
            </a:r>
          </a:p>
          <a:p>
            <a:pPr marL="495300" indent="-495300">
              <a:lnSpc>
                <a:spcPct val="100000"/>
              </a:lnSpc>
              <a:buFont typeface="Arial" charset="0"/>
              <a:buAutoNum type="arabicPeriod" startAt="6"/>
            </a:pPr>
            <a:endParaRPr lang="en-US" sz="1400" b="0"/>
          </a:p>
          <a:p>
            <a:pPr marL="495300" indent="-495300">
              <a:lnSpc>
                <a:spcPct val="100000"/>
              </a:lnSpc>
              <a:buFont typeface="Arial" charset="0"/>
              <a:buAutoNum type="arabicPeriod" startAt="6"/>
            </a:pPr>
            <a:r>
              <a:rPr lang="en-US" sz="2400" b="0"/>
              <a:t>Adults with diabetes and CKD should be given a </a:t>
            </a:r>
            <a:r>
              <a:rPr lang="ja-JP" altLang="en-US" sz="2400"/>
              <a:t>“</a:t>
            </a:r>
            <a:r>
              <a:rPr lang="en-US" altLang="ja-JP" sz="2400"/>
              <a:t>sick day</a:t>
            </a:r>
            <a:r>
              <a:rPr lang="ja-JP" altLang="en-US" sz="2400"/>
              <a:t>”</a:t>
            </a:r>
            <a:r>
              <a:rPr lang="en-US" altLang="ja-JP" sz="2400"/>
              <a:t> medication list </a:t>
            </a:r>
            <a:r>
              <a:rPr lang="en-US" altLang="ja-JP" sz="2400" b="0"/>
              <a:t>that outlines which medications should be held during times of acute illness </a:t>
            </a:r>
            <a:r>
              <a:rPr lang="en-US" altLang="ja-JP" sz="2000" b="0"/>
              <a:t>(see Appendix. Sick Day Medication List) [Grade D, Consensus]</a:t>
            </a:r>
            <a:endParaRPr lang="en-US" sz="2000" b="0"/>
          </a:p>
        </p:txBody>
      </p:sp>
      <p:sp>
        <p:nvSpPr>
          <p:cNvPr id="166919" name="Text Box 7"/>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
        <p:nvSpPr>
          <p:cNvPr id="340997" name="Text Box 5"/>
          <p:cNvSpPr txBox="1">
            <a:spLocks noChangeArrowheads="1"/>
          </p:cNvSpPr>
          <p:nvPr/>
        </p:nvSpPr>
        <p:spPr bwMode="auto">
          <a:xfrm>
            <a:off x="457200" y="6311900"/>
            <a:ext cx="70675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0"/>
                <a:cs typeface="MS PGothic" charset="0"/>
              </a:defRPr>
            </a:lvl1pPr>
            <a:lvl2pPr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24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24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24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eaLnBrk="1" hangingPunct="1">
              <a:spcBef>
                <a:spcPct val="50000"/>
              </a:spcBef>
              <a:defRPr/>
            </a:pPr>
            <a:r>
              <a:rPr lang="en-US" sz="1400" i="1" smtClean="0"/>
              <a:t>ACE, </a:t>
            </a:r>
            <a:r>
              <a:rPr lang="en-US" sz="1400" smtClean="0"/>
              <a:t>angiotensin converting enzyme; </a:t>
            </a:r>
            <a:r>
              <a:rPr lang="en-US" sz="1400" i="1" smtClean="0"/>
              <a:t>ARB</a:t>
            </a:r>
            <a:r>
              <a:rPr lang="en-US" sz="1400" smtClean="0"/>
              <a:t>, angiotensin receptor blocker; </a:t>
            </a:r>
            <a:r>
              <a:rPr lang="en-US" sz="1400" i="1" smtClean="0"/>
              <a:t>CKD</a:t>
            </a:r>
            <a:r>
              <a:rPr lang="en-US" sz="1400" smtClean="0"/>
              <a:t>, chronic kidney disease</a:t>
            </a:r>
            <a:endParaRPr lang="en-CA" sz="1400" smtClean="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p:cNvSpPr>
            <a:spLocks noGrp="1"/>
          </p:cNvSpPr>
          <p:nvPr>
            <p:ph type="title" idx="4294967295"/>
          </p:nvPr>
        </p:nvSpPr>
        <p:spPr/>
        <p:txBody>
          <a:bodyPr/>
          <a:lstStyle/>
          <a:p>
            <a:r>
              <a:rPr lang="en-US"/>
              <a:t>Recommendation 8</a:t>
            </a:r>
          </a:p>
        </p:txBody>
      </p:sp>
      <p:sp>
        <p:nvSpPr>
          <p:cNvPr id="118786" name="Rectangle 3"/>
          <p:cNvSpPr>
            <a:spLocks noGrp="1"/>
          </p:cNvSpPr>
          <p:nvPr>
            <p:ph type="body" idx="4294967295"/>
          </p:nvPr>
        </p:nvSpPr>
        <p:spPr/>
        <p:txBody>
          <a:bodyPr/>
          <a:lstStyle/>
          <a:p>
            <a:pPr marL="495300" indent="-495300">
              <a:lnSpc>
                <a:spcPct val="110000"/>
              </a:lnSpc>
              <a:buFont typeface="Arial" charset="0"/>
              <a:buNone/>
            </a:pPr>
            <a:r>
              <a:rPr lang="en-US" sz="2400" b="0"/>
              <a:t>8.   </a:t>
            </a:r>
            <a:r>
              <a:rPr lang="en-US" sz="2400"/>
              <a:t>Combination</a:t>
            </a:r>
            <a:r>
              <a:rPr lang="en-US" sz="2400" b="0"/>
              <a:t> of agents that block the </a:t>
            </a:r>
            <a:r>
              <a:rPr lang="en-US" sz="2400"/>
              <a:t>RAAS</a:t>
            </a:r>
            <a:r>
              <a:rPr lang="en-US" sz="2400" b="0"/>
              <a:t> (ACE inhibitor, ARB, DRI) </a:t>
            </a:r>
            <a:r>
              <a:rPr lang="en-US" sz="2400"/>
              <a:t>should not be used </a:t>
            </a:r>
            <a:r>
              <a:rPr lang="en-US" sz="2400" b="0"/>
              <a:t>in the management of diabetes and CKD </a:t>
            </a:r>
            <a:r>
              <a:rPr lang="en-US" sz="2000" b="0"/>
              <a:t>[Grade A, Level 1]</a:t>
            </a:r>
          </a:p>
        </p:txBody>
      </p:sp>
      <p:sp>
        <p:nvSpPr>
          <p:cNvPr id="175108" name="Text Box 4"/>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
        <p:nvSpPr>
          <p:cNvPr id="342021" name="Text Box 5"/>
          <p:cNvSpPr txBox="1">
            <a:spLocks noChangeArrowheads="1"/>
          </p:cNvSpPr>
          <p:nvPr/>
        </p:nvSpPr>
        <p:spPr bwMode="auto">
          <a:xfrm>
            <a:off x="457200" y="6311900"/>
            <a:ext cx="70675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0"/>
                <a:cs typeface="MS PGothic" charset="0"/>
              </a:defRPr>
            </a:lvl1pPr>
            <a:lvl2pPr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24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24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24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eaLnBrk="1" hangingPunct="1">
              <a:spcBef>
                <a:spcPct val="50000"/>
              </a:spcBef>
              <a:defRPr/>
            </a:pPr>
            <a:r>
              <a:rPr lang="en-US" sz="1400" i="1" smtClean="0"/>
              <a:t>ACE, </a:t>
            </a:r>
            <a:r>
              <a:rPr lang="en-US" sz="1400" smtClean="0"/>
              <a:t>angiotensin converting enzyme; </a:t>
            </a:r>
            <a:r>
              <a:rPr lang="en-US" sz="1400" i="1" smtClean="0"/>
              <a:t>ARB</a:t>
            </a:r>
            <a:r>
              <a:rPr lang="en-US" sz="1400" smtClean="0"/>
              <a:t>, angiotensin receptor blocker; </a:t>
            </a:r>
            <a:r>
              <a:rPr lang="en-US" sz="1400" i="1" smtClean="0"/>
              <a:t>CKD</a:t>
            </a:r>
            <a:r>
              <a:rPr lang="en-US" sz="1400" smtClean="0"/>
              <a:t>, chronic kidney disease; </a:t>
            </a:r>
            <a:r>
              <a:rPr lang="en-US" sz="1400" i="1" smtClean="0"/>
              <a:t>DRI</a:t>
            </a:r>
            <a:r>
              <a:rPr lang="en-US" sz="1400" smtClean="0"/>
              <a:t>, direct renin inhibitor; </a:t>
            </a:r>
            <a:r>
              <a:rPr lang="en-US" sz="1400" i="1" smtClean="0"/>
              <a:t>RAAS</a:t>
            </a:r>
            <a:r>
              <a:rPr lang="en-US" sz="1400" smtClean="0"/>
              <a:t>, renin angiotensin aldosterone system</a:t>
            </a:r>
            <a:endParaRPr lang="en-CA" sz="1400"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Grp="1"/>
          </p:cNvSpPr>
          <p:nvPr>
            <p:ph type="title" idx="4294967295"/>
          </p:nvPr>
        </p:nvSpPr>
        <p:spPr>
          <a:xfrm>
            <a:off x="628650" y="282575"/>
            <a:ext cx="7886700" cy="1325563"/>
          </a:xfrm>
        </p:spPr>
        <p:txBody>
          <a:bodyPr/>
          <a:lstStyle/>
          <a:p>
            <a:r>
              <a:rPr lang="en-US"/>
              <a:t>Recommendation 9</a:t>
            </a:r>
          </a:p>
        </p:txBody>
      </p:sp>
      <p:sp>
        <p:nvSpPr>
          <p:cNvPr id="119810" name="Rectangle 3"/>
          <p:cNvSpPr>
            <a:spLocks noGrp="1"/>
          </p:cNvSpPr>
          <p:nvPr>
            <p:ph type="body" idx="4294967295"/>
          </p:nvPr>
        </p:nvSpPr>
        <p:spPr>
          <a:xfrm>
            <a:off x="628650" y="1363663"/>
            <a:ext cx="7886700" cy="4329112"/>
          </a:xfrm>
        </p:spPr>
        <p:txBody>
          <a:bodyPr/>
          <a:lstStyle/>
          <a:p>
            <a:pPr marL="495300" indent="-495300">
              <a:lnSpc>
                <a:spcPct val="100000"/>
              </a:lnSpc>
              <a:buFont typeface="Arial" charset="0"/>
              <a:buNone/>
            </a:pPr>
            <a:r>
              <a:rPr lang="en-US" sz="2400" b="0"/>
              <a:t>9.   People with diabetes should be </a:t>
            </a:r>
            <a:r>
              <a:rPr lang="en-US" sz="2400"/>
              <a:t>referred</a:t>
            </a:r>
            <a:r>
              <a:rPr lang="en-US" sz="2400" b="0"/>
              <a:t> to a specialist with expertise in CKD in the following situations </a:t>
            </a:r>
            <a:r>
              <a:rPr lang="en-US" sz="1800" b="0"/>
              <a:t>[Grade D, Consensus for each of the following]</a:t>
            </a:r>
          </a:p>
          <a:p>
            <a:pPr marL="495300" indent="-495300">
              <a:lnSpc>
                <a:spcPct val="100000"/>
              </a:lnSpc>
            </a:pPr>
            <a:endParaRPr lang="en-US" sz="1100" b="0"/>
          </a:p>
          <a:p>
            <a:pPr marL="839788" lvl="1" indent="-419100">
              <a:lnSpc>
                <a:spcPct val="100000"/>
              </a:lnSpc>
            </a:pPr>
            <a:r>
              <a:rPr lang="en-US" sz="2400">
                <a:latin typeface="Open Sans" charset="0"/>
              </a:rPr>
              <a:t>Chronic, progressive loss of kidney function</a:t>
            </a:r>
          </a:p>
          <a:p>
            <a:pPr marL="839788" lvl="1" indent="-419100">
              <a:lnSpc>
                <a:spcPct val="100000"/>
              </a:lnSpc>
            </a:pPr>
            <a:r>
              <a:rPr lang="en-US" sz="2400">
                <a:latin typeface="Open Sans" charset="0"/>
              </a:rPr>
              <a:t>Urine ACR persistently &gt;60 mg/mmol</a:t>
            </a:r>
          </a:p>
          <a:p>
            <a:pPr marL="839788" lvl="1" indent="-419100">
              <a:lnSpc>
                <a:spcPct val="100000"/>
              </a:lnSpc>
            </a:pPr>
            <a:r>
              <a:rPr lang="en-US" sz="2400">
                <a:latin typeface="Open Sans" charset="0"/>
              </a:rPr>
              <a:t>eGFR &lt;30 mL/min</a:t>
            </a:r>
          </a:p>
          <a:p>
            <a:pPr marL="839788" lvl="1" indent="-419100">
              <a:lnSpc>
                <a:spcPct val="100000"/>
              </a:lnSpc>
            </a:pPr>
            <a:r>
              <a:rPr lang="en-US" sz="2400">
                <a:latin typeface="Open Sans" charset="0"/>
              </a:rPr>
              <a:t>Unable to remain on renal-protective therapies due to adverse effects such as hyperkalemia or a &gt;30% increase in serum creatinine within 3 months of starting an ACE inhibitor or ARB</a:t>
            </a:r>
          </a:p>
          <a:p>
            <a:pPr marL="839788" lvl="1" indent="-419100">
              <a:lnSpc>
                <a:spcPct val="100000"/>
              </a:lnSpc>
            </a:pPr>
            <a:r>
              <a:rPr lang="en-US" sz="2400">
                <a:latin typeface="Open Sans" charset="0"/>
              </a:rPr>
              <a:t>Unable to achieve target BP</a:t>
            </a:r>
          </a:p>
          <a:p>
            <a:pPr marL="495300" indent="-495300">
              <a:lnSpc>
                <a:spcPct val="100000"/>
              </a:lnSpc>
              <a:buFont typeface="Arial" charset="0"/>
              <a:buNone/>
            </a:pPr>
            <a:endParaRPr lang="en-US" sz="2400" b="0"/>
          </a:p>
        </p:txBody>
      </p:sp>
      <p:sp>
        <p:nvSpPr>
          <p:cNvPr id="176132" name="Text Box 4"/>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
        <p:nvSpPr>
          <p:cNvPr id="343045" name="Text Box 5"/>
          <p:cNvSpPr txBox="1">
            <a:spLocks noChangeArrowheads="1"/>
          </p:cNvSpPr>
          <p:nvPr/>
        </p:nvSpPr>
        <p:spPr bwMode="auto">
          <a:xfrm>
            <a:off x="457200" y="6311900"/>
            <a:ext cx="70675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0"/>
                <a:cs typeface="MS PGothic" charset="0"/>
              </a:defRPr>
            </a:lvl1pPr>
            <a:lvl2pPr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24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24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24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eaLnBrk="1" hangingPunct="1">
              <a:spcBef>
                <a:spcPct val="50000"/>
              </a:spcBef>
              <a:defRPr/>
            </a:pPr>
            <a:r>
              <a:rPr lang="en-US" sz="1400" i="1" smtClean="0"/>
              <a:t>ACE, </a:t>
            </a:r>
            <a:r>
              <a:rPr lang="en-US" sz="1400" smtClean="0"/>
              <a:t>angiotensin converting enzyme; </a:t>
            </a:r>
            <a:r>
              <a:rPr lang="en-US" sz="1400" i="1" smtClean="0"/>
              <a:t>ACR</a:t>
            </a:r>
            <a:r>
              <a:rPr lang="en-US" sz="1400" smtClean="0"/>
              <a:t>, albumin to creatinine ratio; </a:t>
            </a:r>
            <a:r>
              <a:rPr lang="en-US" sz="1400" i="1" smtClean="0"/>
              <a:t>ARB</a:t>
            </a:r>
            <a:r>
              <a:rPr lang="en-US" sz="1400" smtClean="0"/>
              <a:t>, angiotensin receptor blocker; </a:t>
            </a:r>
            <a:r>
              <a:rPr lang="en-US" sz="1400" i="1" smtClean="0"/>
              <a:t>BP</a:t>
            </a:r>
            <a:r>
              <a:rPr lang="en-US" sz="1400" smtClean="0"/>
              <a:t>, blood pressure; </a:t>
            </a:r>
            <a:r>
              <a:rPr lang="en-US" sz="1400" i="1" smtClean="0"/>
              <a:t>CKD</a:t>
            </a:r>
            <a:r>
              <a:rPr lang="en-US" sz="1400" smtClean="0"/>
              <a:t>, chronic kidney disease</a:t>
            </a:r>
            <a:endParaRPr lang="en-CA" sz="1400" smtClean="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2"/>
          <p:cNvSpPr>
            <a:spLocks noGrp="1"/>
          </p:cNvSpPr>
          <p:nvPr>
            <p:ph type="title" idx="4294967295"/>
          </p:nvPr>
        </p:nvSpPr>
        <p:spPr/>
        <p:txBody>
          <a:bodyPr/>
          <a:lstStyle/>
          <a:p>
            <a:r>
              <a:rPr lang="en-US"/>
              <a:t>Recommendation 10</a:t>
            </a:r>
          </a:p>
        </p:txBody>
      </p:sp>
      <p:sp>
        <p:nvSpPr>
          <p:cNvPr id="120834" name="Rectangle 3"/>
          <p:cNvSpPr>
            <a:spLocks noGrp="1"/>
          </p:cNvSpPr>
          <p:nvPr>
            <p:ph type="body" idx="4294967295"/>
          </p:nvPr>
        </p:nvSpPr>
        <p:spPr/>
        <p:txBody>
          <a:bodyPr/>
          <a:lstStyle/>
          <a:p>
            <a:pPr marL="495300" indent="-495300">
              <a:lnSpc>
                <a:spcPct val="110000"/>
              </a:lnSpc>
              <a:buFont typeface="Arial" charset="0"/>
              <a:buNone/>
            </a:pPr>
            <a:r>
              <a:rPr lang="en-US" sz="2400" b="0"/>
              <a:t>10. In adults with type 2 diabetes </a:t>
            </a:r>
            <a:r>
              <a:rPr lang="en-US" sz="2400"/>
              <a:t>with clinical CVD</a:t>
            </a:r>
            <a:r>
              <a:rPr lang="en-US" sz="2400" b="0"/>
              <a:t> in whom glycemic targets are not achieved with existing antihyperglycemic medication(s) and with an </a:t>
            </a:r>
            <a:r>
              <a:rPr lang="en-US" sz="2400"/>
              <a:t>eGFR &gt;30 </a:t>
            </a:r>
            <a:r>
              <a:rPr lang="en-US" sz="2400" b="0"/>
              <a:t>mL/min/1.73 m</a:t>
            </a:r>
            <a:r>
              <a:rPr lang="en-US" sz="2400" b="0" baseline="30000"/>
              <a:t>2</a:t>
            </a:r>
            <a:r>
              <a:rPr lang="en-US" sz="2400" b="0"/>
              <a:t>, a </a:t>
            </a:r>
            <a:r>
              <a:rPr lang="en-US" sz="2400"/>
              <a:t>SGLT2 inhibitor with proven renal benefit </a:t>
            </a:r>
            <a:r>
              <a:rPr lang="en-US" sz="2400" b="0"/>
              <a:t>may be considered to reduce the risk of progression of nephropathy </a:t>
            </a:r>
            <a:r>
              <a:rPr lang="en-US" sz="2000" b="0"/>
              <a:t>[Grade B, Level 2 for empagliflozin; Grade C, Level 3 for canagliflozin]</a:t>
            </a:r>
          </a:p>
        </p:txBody>
      </p:sp>
      <p:sp>
        <p:nvSpPr>
          <p:cNvPr id="177156" name="Text Box 4"/>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
        <p:nvSpPr>
          <p:cNvPr id="120836"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rPr>
              <a:t>2018</a:t>
            </a:r>
          </a:p>
        </p:txBody>
      </p:sp>
      <p:sp>
        <p:nvSpPr>
          <p:cNvPr id="344070" name="Text Box 6"/>
          <p:cNvSpPr txBox="1">
            <a:spLocks noChangeArrowheads="1"/>
          </p:cNvSpPr>
          <p:nvPr/>
        </p:nvSpPr>
        <p:spPr bwMode="auto">
          <a:xfrm>
            <a:off x="828675" y="6397625"/>
            <a:ext cx="70294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0"/>
                <a:cs typeface="MS PGothic" charset="0"/>
              </a:defRPr>
            </a:lvl1pPr>
            <a:lvl2pPr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24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24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24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eaLnBrk="1" hangingPunct="1">
              <a:spcBef>
                <a:spcPct val="50000"/>
              </a:spcBef>
              <a:defRPr/>
            </a:pPr>
            <a:r>
              <a:rPr lang="en-US" sz="1400" i="1" smtClean="0"/>
              <a:t>CVD</a:t>
            </a:r>
            <a:r>
              <a:rPr lang="en-US" sz="1400" smtClean="0"/>
              <a:t>, cardiovascular disease; </a:t>
            </a:r>
            <a:r>
              <a:rPr lang="en-US" sz="1400" i="1" smtClean="0"/>
              <a:t>eGFR,</a:t>
            </a:r>
            <a:r>
              <a:rPr lang="en-US" sz="1400" smtClean="0"/>
              <a:t> estimated glomerular filtration rate</a:t>
            </a:r>
            <a:endParaRPr lang="en-CA" sz="1400" smtClean="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Title 1"/>
          <p:cNvSpPr>
            <a:spLocks noGrp="1"/>
          </p:cNvSpPr>
          <p:nvPr>
            <p:ph type="title" idx="4294967295"/>
          </p:nvPr>
        </p:nvSpPr>
        <p:spPr/>
        <p:txBody>
          <a:bodyPr/>
          <a:lstStyle/>
          <a:p>
            <a:pPr eaLnBrk="1" hangingPunct="1"/>
            <a:r>
              <a:rPr lang="en-CA"/>
              <a:t>Key Messages</a:t>
            </a:r>
          </a:p>
        </p:txBody>
      </p:sp>
      <p:sp>
        <p:nvSpPr>
          <p:cNvPr id="121858" name="Content Placeholder 2"/>
          <p:cNvSpPr>
            <a:spLocks noGrp="1"/>
          </p:cNvSpPr>
          <p:nvPr>
            <p:ph type="body" idx="4294967295"/>
          </p:nvPr>
        </p:nvSpPr>
        <p:spPr/>
        <p:txBody>
          <a:bodyPr/>
          <a:lstStyle/>
          <a:p>
            <a:pPr>
              <a:lnSpc>
                <a:spcPct val="100000"/>
              </a:lnSpc>
            </a:pPr>
            <a:r>
              <a:rPr lang="en-US" sz="2400" b="0"/>
              <a:t>Identiﬁcation of CKD in people with diabetes requires screening for </a:t>
            </a:r>
            <a:r>
              <a:rPr lang="en-US" sz="2400"/>
              <a:t>proteinuria</a:t>
            </a:r>
            <a:r>
              <a:rPr lang="en-US" sz="2400" b="0"/>
              <a:t>, as well as an assessment of </a:t>
            </a:r>
            <a:r>
              <a:rPr lang="en-US" sz="2400"/>
              <a:t>serum creatinine </a:t>
            </a:r>
            <a:r>
              <a:rPr lang="en-US" sz="2400" b="0"/>
              <a:t>converted into an </a:t>
            </a:r>
            <a:r>
              <a:rPr lang="en-US" sz="2400"/>
              <a:t>estimated glomerular function rate (eGFR)</a:t>
            </a:r>
          </a:p>
          <a:p>
            <a:pPr>
              <a:lnSpc>
                <a:spcPct val="100000"/>
              </a:lnSpc>
              <a:buFont typeface="Arial" charset="0"/>
              <a:buNone/>
            </a:pPr>
            <a:endParaRPr lang="en-US" sz="2400" b="0"/>
          </a:p>
          <a:p>
            <a:pPr>
              <a:lnSpc>
                <a:spcPct val="100000"/>
              </a:lnSpc>
            </a:pPr>
            <a:r>
              <a:rPr lang="en-US" sz="2400" b="0"/>
              <a:t>All individuals with CKD should be considered at </a:t>
            </a:r>
            <a:r>
              <a:rPr lang="en-US" sz="2400"/>
              <a:t>high risk for CV events </a:t>
            </a:r>
            <a:r>
              <a:rPr lang="en-US" sz="2400" b="0"/>
              <a:t>and should be treated to reduce these risks</a:t>
            </a:r>
          </a:p>
        </p:txBody>
      </p:sp>
      <p:sp>
        <p:nvSpPr>
          <p:cNvPr id="104455" name="Text Box 7"/>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
        <p:nvSpPr>
          <p:cNvPr id="252933" name="Text Box 5"/>
          <p:cNvSpPr txBox="1">
            <a:spLocks noChangeArrowheads="1"/>
          </p:cNvSpPr>
          <p:nvPr/>
        </p:nvSpPr>
        <p:spPr bwMode="auto">
          <a:xfrm>
            <a:off x="628650" y="6269038"/>
            <a:ext cx="6834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0"/>
                <a:cs typeface="MS PGothic" charset="0"/>
              </a:defRPr>
            </a:lvl1pPr>
            <a:lvl2pPr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24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24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24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eaLnBrk="1" hangingPunct="1">
              <a:spcBef>
                <a:spcPct val="50000"/>
              </a:spcBef>
              <a:defRPr/>
            </a:pPr>
            <a:r>
              <a:rPr lang="en-US" sz="1400" i="1" smtClean="0"/>
              <a:t>CKD</a:t>
            </a:r>
            <a:r>
              <a:rPr lang="en-US" sz="1400" smtClean="0"/>
              <a:t>, chronic kidney disease; </a:t>
            </a:r>
            <a:r>
              <a:rPr lang="en-US" sz="1400" i="1" smtClean="0"/>
              <a:t>CV</a:t>
            </a:r>
            <a:r>
              <a:rPr lang="en-US" sz="1400" smtClean="0"/>
              <a:t>, cardiovascular</a:t>
            </a:r>
            <a:endParaRPr lang="en-CA" sz="1400" smtClean="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Title 1"/>
          <p:cNvSpPr>
            <a:spLocks noGrp="1"/>
          </p:cNvSpPr>
          <p:nvPr>
            <p:ph type="title" idx="4294967295"/>
          </p:nvPr>
        </p:nvSpPr>
        <p:spPr/>
        <p:txBody>
          <a:bodyPr/>
          <a:lstStyle/>
          <a:p>
            <a:pPr eaLnBrk="1" hangingPunct="1"/>
            <a:r>
              <a:rPr lang="en-CA"/>
              <a:t>Key Messages</a:t>
            </a:r>
          </a:p>
        </p:txBody>
      </p:sp>
      <p:sp>
        <p:nvSpPr>
          <p:cNvPr id="122882" name="Content Placeholder 2"/>
          <p:cNvSpPr>
            <a:spLocks noGrp="1"/>
          </p:cNvSpPr>
          <p:nvPr>
            <p:ph type="body" idx="4294967295"/>
          </p:nvPr>
        </p:nvSpPr>
        <p:spPr/>
        <p:txBody>
          <a:bodyPr/>
          <a:lstStyle/>
          <a:p>
            <a:pPr>
              <a:lnSpc>
                <a:spcPct val="100000"/>
              </a:lnSpc>
            </a:pPr>
            <a:r>
              <a:rPr lang="en-US" sz="2400" b="0"/>
              <a:t>The development and progression of renal damage in diabetes can be reduced and slowed through </a:t>
            </a:r>
            <a:r>
              <a:rPr lang="en-US" sz="2400"/>
              <a:t>intensive glycemic control </a:t>
            </a:r>
            <a:r>
              <a:rPr lang="en-US" sz="2400" b="0"/>
              <a:t>and optimization of </a:t>
            </a:r>
            <a:r>
              <a:rPr lang="en-US" sz="2400"/>
              <a:t>BP</a:t>
            </a:r>
            <a:r>
              <a:rPr lang="en-US" sz="2400" b="0"/>
              <a:t>. Progression of CKD in diabetes can also be slowed through the use of </a:t>
            </a:r>
            <a:r>
              <a:rPr lang="en-US" sz="2400"/>
              <a:t>medications that disrupt the renin angiotensin aldosterone system</a:t>
            </a:r>
          </a:p>
          <a:p>
            <a:pPr>
              <a:lnSpc>
                <a:spcPct val="100000"/>
              </a:lnSpc>
            </a:pPr>
            <a:endParaRPr lang="en-US" sz="2400" b="0"/>
          </a:p>
        </p:txBody>
      </p:sp>
      <p:sp>
        <p:nvSpPr>
          <p:cNvPr id="173060" name="Text Box 4"/>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
        <p:nvSpPr>
          <p:cNvPr id="253957" name="Text Box 5"/>
          <p:cNvSpPr txBox="1">
            <a:spLocks noChangeArrowheads="1"/>
          </p:cNvSpPr>
          <p:nvPr/>
        </p:nvSpPr>
        <p:spPr bwMode="auto">
          <a:xfrm>
            <a:off x="628650" y="6269038"/>
            <a:ext cx="6834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0"/>
                <a:cs typeface="MS PGothic" charset="0"/>
              </a:defRPr>
            </a:lvl1pPr>
            <a:lvl2pPr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24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24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24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eaLnBrk="1" hangingPunct="1">
              <a:spcBef>
                <a:spcPct val="50000"/>
              </a:spcBef>
              <a:defRPr/>
            </a:pPr>
            <a:r>
              <a:rPr lang="en-US" sz="1400" i="1" smtClean="0"/>
              <a:t>BP, </a:t>
            </a:r>
            <a:r>
              <a:rPr lang="en-US" sz="1400" smtClean="0"/>
              <a:t>blood pressure</a:t>
            </a:r>
            <a:r>
              <a:rPr lang="en-US" sz="1400" i="1" smtClean="0"/>
              <a:t>; CKD</a:t>
            </a:r>
            <a:r>
              <a:rPr lang="en-US" sz="1400" smtClean="0"/>
              <a:t>, chronic kidney disease</a:t>
            </a:r>
            <a:endParaRPr lang="en-CA" sz="1400" smtClean="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2"/>
          <p:cNvSpPr>
            <a:spLocks noGrp="1"/>
          </p:cNvSpPr>
          <p:nvPr>
            <p:ph type="title" idx="4294967295"/>
          </p:nvPr>
        </p:nvSpPr>
        <p:spPr/>
        <p:txBody>
          <a:bodyPr/>
          <a:lstStyle/>
          <a:p>
            <a:r>
              <a:rPr lang="en-US" sz="4000"/>
              <a:t>Key Messages for People with Diabetes</a:t>
            </a:r>
            <a:endParaRPr lang="en-CA" sz="4000"/>
          </a:p>
        </p:txBody>
      </p:sp>
      <p:sp>
        <p:nvSpPr>
          <p:cNvPr id="123906" name="Rectangle 3"/>
          <p:cNvSpPr>
            <a:spLocks noGrp="1"/>
          </p:cNvSpPr>
          <p:nvPr>
            <p:ph type="body" idx="4294967295"/>
          </p:nvPr>
        </p:nvSpPr>
        <p:spPr>
          <a:xfrm>
            <a:off x="628650" y="1825625"/>
            <a:ext cx="8064500" cy="4824413"/>
          </a:xfrm>
        </p:spPr>
        <p:txBody>
          <a:bodyPr/>
          <a:lstStyle/>
          <a:p>
            <a:pPr>
              <a:lnSpc>
                <a:spcPct val="100000"/>
              </a:lnSpc>
            </a:pPr>
            <a:r>
              <a:rPr lang="en-US" sz="2400" b="0"/>
              <a:t>The earlier that the signs and symptoms of chronic kidney disease in diabetes are detected, the better, as it will reduce the chance of progression to advanced kidney disease and the need for dialysis or transplant</a:t>
            </a:r>
          </a:p>
          <a:p>
            <a:pPr>
              <a:lnSpc>
                <a:spcPct val="100000"/>
              </a:lnSpc>
            </a:pPr>
            <a:r>
              <a:rPr lang="en-US" sz="2400" b="0"/>
              <a:t>You should have your blood and urine tested annually for early signs of chronic kidney disease in diabetes</a:t>
            </a:r>
          </a:p>
          <a:p>
            <a:pPr>
              <a:lnSpc>
                <a:spcPct val="100000"/>
              </a:lnSpc>
            </a:pPr>
            <a:r>
              <a:rPr lang="en-US" sz="2400" b="0"/>
              <a:t>If you are found to have signs of chronic kidney disease in diabetes, your healthcare provider may prescribe medication to delay more damage to your kidneys</a:t>
            </a:r>
          </a:p>
        </p:txBody>
      </p:sp>
      <p:sp>
        <p:nvSpPr>
          <p:cNvPr id="149510" name="Text Box 6"/>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7313"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0" y="0"/>
            <a:ext cx="9144000" cy="625475"/>
          </a:xfrm>
          <a:solidFill>
            <a:schemeClr val="bg1"/>
          </a:solidFill>
        </p:spPr>
        <p:txBody>
          <a:bodyPr rtlCol="0">
            <a:noAutofit/>
          </a:bodyPr>
          <a:lstStyle/>
          <a:p>
            <a:pPr fontAlgn="auto">
              <a:spcAft>
                <a:spcPts val="0"/>
              </a:spcAft>
              <a:defRPr/>
            </a:pPr>
            <a:r>
              <a:rPr lang="en-US" sz="3600" b="1" dirty="0" smtClean="0">
                <a:solidFill>
                  <a:schemeClr val="accent1">
                    <a:lumMod val="50000"/>
                  </a:schemeClr>
                </a:solidFill>
                <a:ea typeface="+mj-ea"/>
                <a:cs typeface="+mj-cs"/>
              </a:rPr>
              <a:t>Visit </a:t>
            </a:r>
            <a:r>
              <a:rPr lang="en-US" sz="3600" b="1" dirty="0" err="1" smtClean="0">
                <a:solidFill>
                  <a:schemeClr val="accent1">
                    <a:lumMod val="50000"/>
                  </a:schemeClr>
                </a:solidFill>
                <a:ea typeface="+mj-ea"/>
                <a:cs typeface="+mj-cs"/>
              </a:rPr>
              <a:t>guidelines.diabetes.ca</a:t>
            </a:r>
            <a:endParaRPr lang="en-US" sz="3600" b="1" dirty="0">
              <a:solidFill>
                <a:schemeClr val="accent1">
                  <a:lumMod val="50000"/>
                </a:schemeClr>
              </a:solidFill>
              <a:ea typeface="+mj-ea"/>
              <a:cs typeface="+mj-cs"/>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Title 1"/>
          <p:cNvSpPr>
            <a:spLocks noGrp="1"/>
          </p:cNvSpPr>
          <p:nvPr>
            <p:ph type="title"/>
          </p:nvPr>
        </p:nvSpPr>
        <p:spPr>
          <a:xfrm>
            <a:off x="641350" y="0"/>
            <a:ext cx="7886700" cy="1325563"/>
          </a:xfrm>
        </p:spPr>
        <p:txBody>
          <a:bodyPr/>
          <a:lstStyle/>
          <a:p>
            <a:pPr algn="ctr"/>
            <a:r>
              <a:rPr lang="en-US"/>
              <a:t>Or download the App</a:t>
            </a:r>
          </a:p>
        </p:txBody>
      </p:sp>
      <p:pic>
        <p:nvPicPr>
          <p:cNvPr id="124930"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931"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idx="4294967295"/>
          </p:nvPr>
        </p:nvSpPr>
        <p:spPr>
          <a:xfrm>
            <a:off x="0" y="-152400"/>
            <a:ext cx="9144000" cy="1143000"/>
          </a:xfrm>
          <a:solidFill>
            <a:schemeClr val="bg1"/>
          </a:solidFill>
        </p:spPr>
        <p:txBody>
          <a:bodyPr/>
          <a:lstStyle/>
          <a:p>
            <a:pPr algn="ctr"/>
            <a:r>
              <a:rPr lang="en-US" sz="2800"/>
              <a:t>Diabetes is #1 Cause of New Cases of ESRD</a:t>
            </a:r>
          </a:p>
        </p:txBody>
      </p:sp>
      <p:pic>
        <p:nvPicPr>
          <p:cNvPr id="378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85800"/>
            <a:ext cx="9144000" cy="604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TextBox 3"/>
          <p:cNvSpPr txBox="1">
            <a:spLocks noChangeArrowheads="1"/>
          </p:cNvSpPr>
          <p:nvPr/>
        </p:nvSpPr>
        <p:spPr bwMode="auto">
          <a:xfrm>
            <a:off x="117475" y="6634163"/>
            <a:ext cx="91440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US" sz="1200">
                <a:solidFill>
                  <a:schemeClr val="tx2"/>
                </a:solidFill>
                <a:latin typeface="Arial Narrow" charset="0"/>
              </a:rPr>
              <a:t>Public Health Agency of Canada (August 2011);  using 2008/09 data from the Canadian Chronic Disease Surveillance System (Public Health Agency of Canada).</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p:cNvSpPr>
            <a:spLocks noGrp="1"/>
          </p:cNvSpPr>
          <p:nvPr>
            <p:ph type="title" idx="4294967295"/>
          </p:nvPr>
        </p:nvSpPr>
        <p:spPr/>
        <p:txBody>
          <a:bodyPr/>
          <a:lstStyle/>
          <a:p>
            <a:r>
              <a:rPr lang="en-US">
                <a:latin typeface="Arial" charset="0"/>
                <a:cs typeface="Arial" charset="0"/>
              </a:rPr>
              <a:t>Diabetes Canada Clinical Practice Guidelines</a:t>
            </a:r>
          </a:p>
        </p:txBody>
      </p:sp>
      <p:sp>
        <p:nvSpPr>
          <p:cNvPr id="125954" name="Content Placeholder 2"/>
          <p:cNvSpPr>
            <a:spLocks noGrp="1"/>
          </p:cNvSpPr>
          <p:nvPr>
            <p:ph idx="4294967295"/>
          </p:nvPr>
        </p:nvSpPr>
        <p:spPr/>
        <p:txBody>
          <a:bodyPr/>
          <a:lstStyle/>
          <a:p>
            <a:pPr marL="0" indent="0">
              <a:buFontTx/>
              <a:buNone/>
            </a:pPr>
            <a:endParaRPr lang="en-US">
              <a:hlinkClick r:id="rId3"/>
            </a:endParaRPr>
          </a:p>
          <a:p>
            <a:pPr marL="0" indent="0">
              <a:buFontTx/>
              <a:buNone/>
            </a:pPr>
            <a:r>
              <a:rPr lang="en-US">
                <a:solidFill>
                  <a:srgbClr val="C00000"/>
                </a:solidFill>
                <a:hlinkClick r:id="rId3"/>
              </a:rPr>
              <a:t>www.guidelines.diabetes.ca</a:t>
            </a:r>
            <a:r>
              <a:rPr lang="en-US">
                <a:solidFill>
                  <a:srgbClr val="C00000"/>
                </a:solidFill>
              </a:rPr>
              <a:t> </a:t>
            </a:r>
            <a:r>
              <a:rPr lang="en-US">
                <a:solidFill>
                  <a:schemeClr val="accent1"/>
                </a:solidFill>
              </a:rPr>
              <a:t>– for health-care providers</a:t>
            </a:r>
          </a:p>
          <a:p>
            <a:pPr marL="0" indent="0">
              <a:buFontTx/>
              <a:buNone/>
            </a:pPr>
            <a:endParaRPr lang="en-US">
              <a:solidFill>
                <a:schemeClr val="accent1"/>
              </a:solidFill>
            </a:endParaRPr>
          </a:p>
          <a:p>
            <a:pPr marL="0" indent="0">
              <a:buFontTx/>
              <a:buNone/>
            </a:pPr>
            <a:r>
              <a:rPr lang="en-US"/>
              <a:t>1-800-BANTING (226-8464)</a:t>
            </a:r>
          </a:p>
          <a:p>
            <a:pPr marL="0" indent="0">
              <a:buFontTx/>
              <a:buNone/>
            </a:pPr>
            <a:endParaRPr lang="en-US"/>
          </a:p>
          <a:p>
            <a:pPr marL="0" indent="0">
              <a:buFontTx/>
              <a:buNone/>
            </a:pPr>
            <a:r>
              <a:rPr lang="en-US">
                <a:hlinkClick r:id="rId4"/>
              </a:rPr>
              <a:t>www.diabetes.ca </a:t>
            </a:r>
            <a:r>
              <a:rPr lang="en-US">
                <a:solidFill>
                  <a:schemeClr val="accent1"/>
                </a:solidFill>
              </a:rPr>
              <a:t>– for people with diabetes</a:t>
            </a:r>
          </a:p>
          <a:p>
            <a:pPr marL="0" indent="0">
              <a:buFontTx/>
              <a:buNone/>
            </a:pPr>
            <a:endParaRPr lang="en-US">
              <a:solidFill>
                <a:schemeClr val="accent1"/>
              </a:solidFill>
            </a:endParaRPr>
          </a:p>
          <a:p>
            <a:pPr marL="0" indent="0"/>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idx="4294967295"/>
          </p:nvPr>
        </p:nvSpPr>
        <p:spPr>
          <a:xfrm>
            <a:off x="304800" y="2424113"/>
            <a:ext cx="3124200" cy="1676400"/>
          </a:xfrm>
        </p:spPr>
        <p:txBody>
          <a:bodyPr/>
          <a:lstStyle/>
          <a:p>
            <a:pPr algn="ctr"/>
            <a:r>
              <a:rPr lang="en-US" sz="4000">
                <a:solidFill>
                  <a:schemeClr val="tx1"/>
                </a:solidFill>
              </a:rPr>
              <a:t>CKD </a:t>
            </a:r>
            <a:br>
              <a:rPr lang="en-US" sz="4000">
                <a:solidFill>
                  <a:schemeClr val="tx1"/>
                </a:solidFill>
              </a:rPr>
            </a:br>
            <a:r>
              <a:rPr lang="en-US" sz="4000">
                <a:solidFill>
                  <a:schemeClr val="tx1"/>
                </a:solidFill>
              </a:rPr>
              <a:t>in Diabetes</a:t>
            </a:r>
          </a:p>
        </p:txBody>
      </p:sp>
      <p:sp>
        <p:nvSpPr>
          <p:cNvPr id="39938" name="Title 1"/>
          <p:cNvSpPr txBox="1">
            <a:spLocks noChangeArrowheads="1"/>
          </p:cNvSpPr>
          <p:nvPr/>
        </p:nvSpPr>
        <p:spPr bwMode="auto">
          <a:xfrm>
            <a:off x="4191000" y="2743200"/>
            <a:ext cx="4495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r>
              <a:rPr lang="en-US" sz="3600" b="1">
                <a:solidFill>
                  <a:srgbClr val="1E3268"/>
                </a:solidFill>
                <a:latin typeface="Arial" charset="0"/>
              </a:rPr>
              <a:t>ACR ≥2.0 mg/mmol</a:t>
            </a:r>
          </a:p>
          <a:p>
            <a:pPr algn="ctr" eaLnBrk="1" hangingPunct="1"/>
            <a:endParaRPr lang="en-US" sz="3600" b="1">
              <a:solidFill>
                <a:srgbClr val="1E3268"/>
              </a:solidFill>
              <a:latin typeface="Arial" charset="0"/>
            </a:endParaRPr>
          </a:p>
          <a:p>
            <a:pPr algn="ctr" eaLnBrk="1" hangingPunct="1"/>
            <a:r>
              <a:rPr lang="en-US" sz="3200" b="1">
                <a:solidFill>
                  <a:srgbClr val="1E3268"/>
                </a:solidFill>
                <a:latin typeface="Arial" charset="0"/>
              </a:rPr>
              <a:t>and / or</a:t>
            </a:r>
          </a:p>
          <a:p>
            <a:pPr algn="ctr" eaLnBrk="1" hangingPunct="1"/>
            <a:endParaRPr lang="en-US" sz="3600" b="1">
              <a:solidFill>
                <a:srgbClr val="1E3268"/>
              </a:solidFill>
              <a:latin typeface="Arial" charset="0"/>
            </a:endParaRPr>
          </a:p>
          <a:p>
            <a:pPr algn="ctr" eaLnBrk="1" hangingPunct="1"/>
            <a:r>
              <a:rPr lang="en-US" sz="3600" b="1">
                <a:solidFill>
                  <a:srgbClr val="1E3268"/>
                </a:solidFill>
                <a:latin typeface="Arial" charset="0"/>
              </a:rPr>
              <a:t>eGFR &lt;60 mL/min/1.73 m</a:t>
            </a:r>
            <a:r>
              <a:rPr lang="en-US" sz="3600" b="1" baseline="30000">
                <a:solidFill>
                  <a:srgbClr val="1E3268"/>
                </a:solidFill>
                <a:latin typeface="Arial" charset="0"/>
              </a:rPr>
              <a:t>2</a:t>
            </a:r>
          </a:p>
        </p:txBody>
      </p:sp>
      <p:sp>
        <p:nvSpPr>
          <p:cNvPr id="39939" name="Equal 3"/>
          <p:cNvSpPr>
            <a:spLocks/>
          </p:cNvSpPr>
          <p:nvPr/>
        </p:nvSpPr>
        <p:spPr bwMode="auto">
          <a:xfrm>
            <a:off x="3611563" y="3038475"/>
            <a:ext cx="715962" cy="552450"/>
          </a:xfrm>
          <a:custGeom>
            <a:avLst/>
            <a:gdLst>
              <a:gd name="T0" fmla="*/ 28747 w 1065727"/>
              <a:gd name="T1" fmla="*/ 112980 h 553792"/>
              <a:gd name="T2" fmla="*/ 188129 w 1065727"/>
              <a:gd name="T3" fmla="*/ 112980 h 553792"/>
              <a:gd name="T4" fmla="*/ 188129 w 1065727"/>
              <a:gd name="T5" fmla="*/ 241973 h 553792"/>
              <a:gd name="T6" fmla="*/ 28747 w 1065727"/>
              <a:gd name="T7" fmla="*/ 241973 h 553792"/>
              <a:gd name="T8" fmla="*/ 28747 w 1065727"/>
              <a:gd name="T9" fmla="*/ 112980 h 553792"/>
              <a:gd name="T10" fmla="*/ 28747 w 1065727"/>
              <a:gd name="T11" fmla="*/ 306471 h 553792"/>
              <a:gd name="T12" fmla="*/ 188129 w 1065727"/>
              <a:gd name="T13" fmla="*/ 306471 h 553792"/>
              <a:gd name="T14" fmla="*/ 188129 w 1065727"/>
              <a:gd name="T15" fmla="*/ 435464 h 553792"/>
              <a:gd name="T16" fmla="*/ 28747 w 1065727"/>
              <a:gd name="T17" fmla="*/ 435464 h 553792"/>
              <a:gd name="T18" fmla="*/ 28747 w 1065727"/>
              <a:gd name="T19" fmla="*/ 306471 h 5537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5727" h="553792">
                <a:moveTo>
                  <a:pt x="141262" y="114081"/>
                </a:moveTo>
                <a:lnTo>
                  <a:pt x="924465" y="114081"/>
                </a:lnTo>
                <a:lnTo>
                  <a:pt x="924465" y="244333"/>
                </a:lnTo>
                <a:lnTo>
                  <a:pt x="141262" y="244333"/>
                </a:lnTo>
                <a:lnTo>
                  <a:pt x="141262" y="114081"/>
                </a:lnTo>
                <a:close/>
                <a:moveTo>
                  <a:pt x="141262" y="309459"/>
                </a:moveTo>
                <a:lnTo>
                  <a:pt x="924465" y="309459"/>
                </a:lnTo>
                <a:lnTo>
                  <a:pt x="924465" y="439711"/>
                </a:lnTo>
                <a:lnTo>
                  <a:pt x="141262" y="439711"/>
                </a:lnTo>
                <a:lnTo>
                  <a:pt x="141262" y="309459"/>
                </a:lnTo>
                <a:close/>
              </a:path>
            </a:pathLst>
          </a:custGeom>
          <a:solidFill>
            <a:schemeClr val="accent1"/>
          </a:solidFill>
          <a:ln w="9525" cap="flat" cmpd="sng">
            <a:solidFill>
              <a:schemeClr val="tx1"/>
            </a:solidFill>
            <a:prstDash val="solid"/>
            <a:round/>
            <a:headEnd type="none" w="med" len="med"/>
            <a:tailEnd type="none" w="med" len="med"/>
          </a:ln>
        </p:spPr>
        <p:txBody>
          <a:bodyPr/>
          <a:lstStyle/>
          <a:p>
            <a:endParaRPr lang="en-US"/>
          </a:p>
        </p:txBody>
      </p:sp>
      <p:sp>
        <p:nvSpPr>
          <p:cNvPr id="196614" name="Text Box 6"/>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
        <p:nvSpPr>
          <p:cNvPr id="262150" name="Text Box 6"/>
          <p:cNvSpPr txBox="1">
            <a:spLocks noChangeArrowheads="1"/>
          </p:cNvSpPr>
          <p:nvPr/>
        </p:nvSpPr>
        <p:spPr bwMode="auto">
          <a:xfrm>
            <a:off x="642938" y="6191250"/>
            <a:ext cx="66230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0"/>
                <a:cs typeface="MS PGothic" charset="0"/>
              </a:defRPr>
            </a:lvl1pPr>
            <a:lvl2pPr eaLnBrk="0" hangingPunct="0">
              <a:defRPr sz="2400">
                <a:solidFill>
                  <a:schemeClr val="tx1"/>
                </a:solidFill>
                <a:latin typeface="Calibri" charset="0"/>
                <a:ea typeface="MS PGothic" charset="0"/>
                <a:cs typeface="MS PGothic" charset="0"/>
              </a:defRPr>
            </a:lvl2pPr>
            <a:lvl3pPr eaLnBrk="0" hangingPunct="0">
              <a:defRPr sz="2400">
                <a:solidFill>
                  <a:schemeClr val="tx1"/>
                </a:solidFill>
                <a:latin typeface="Calibri" charset="0"/>
                <a:ea typeface="MS PGothic" charset="0"/>
                <a:cs typeface="MS PGothic" charset="0"/>
              </a:defRPr>
            </a:lvl3pPr>
            <a:lvl4pPr eaLnBrk="0" hangingPunct="0">
              <a:defRPr sz="2400">
                <a:solidFill>
                  <a:schemeClr val="tx1"/>
                </a:solidFill>
                <a:latin typeface="Calibri" charset="0"/>
                <a:ea typeface="MS PGothic" charset="0"/>
                <a:cs typeface="MS PGothic" charset="0"/>
              </a:defRPr>
            </a:lvl4pPr>
            <a:lvl5pPr eaLnBrk="0" hangingPunct="0">
              <a:defRPr sz="24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24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24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24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914400" eaLnBrk="1" hangingPunct="1">
              <a:spcBef>
                <a:spcPct val="50000"/>
              </a:spcBef>
              <a:defRPr/>
            </a:pPr>
            <a:r>
              <a:rPr lang="en-US" sz="1400" i="1" smtClean="0"/>
              <a:t>ACR</a:t>
            </a:r>
            <a:r>
              <a:rPr lang="en-US" sz="1400" smtClean="0"/>
              <a:t>, albumin to creatinine ratio; </a:t>
            </a:r>
            <a:r>
              <a:rPr lang="en-US" sz="1400" i="1" smtClean="0"/>
              <a:t>CKD</a:t>
            </a:r>
            <a:r>
              <a:rPr lang="en-US" sz="1400" smtClean="0"/>
              <a:t>, chronic kidney disease; </a:t>
            </a:r>
            <a:r>
              <a:rPr lang="en-US" sz="1400" i="1" smtClean="0"/>
              <a:t>eGFR</a:t>
            </a:r>
            <a:r>
              <a:rPr lang="en-US" sz="1400" smtClean="0"/>
              <a:t>, estimated glomerular filtration rate</a:t>
            </a:r>
            <a:endParaRPr lang="en-CA" sz="140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idx="4294967295"/>
          </p:nvPr>
        </p:nvSpPr>
        <p:spPr/>
        <p:txBody>
          <a:bodyPr/>
          <a:lstStyle/>
          <a:p>
            <a:r>
              <a:rPr lang="en-US"/>
              <a:t>Diabetic Nephropathy</a:t>
            </a:r>
          </a:p>
        </p:txBody>
      </p:sp>
      <p:sp>
        <p:nvSpPr>
          <p:cNvPr id="41986" name="Content Placeholder 2"/>
          <p:cNvSpPr>
            <a:spLocks noGrp="1"/>
          </p:cNvSpPr>
          <p:nvPr>
            <p:ph idx="4294967295"/>
          </p:nvPr>
        </p:nvSpPr>
        <p:spPr>
          <a:xfrm>
            <a:off x="762000" y="1905000"/>
            <a:ext cx="7772400" cy="4114800"/>
          </a:xfrm>
        </p:spPr>
        <p:txBody>
          <a:bodyPr/>
          <a:lstStyle/>
          <a:p>
            <a:pPr marL="0" indent="0" algn="ctr">
              <a:lnSpc>
                <a:spcPct val="120000"/>
              </a:lnSpc>
              <a:buFont typeface="Arial" charset="0"/>
              <a:buNone/>
            </a:pPr>
            <a:r>
              <a:rPr lang="ja-JP" altLang="en-US" sz="2800" b="0"/>
              <a:t>“</a:t>
            </a:r>
            <a:r>
              <a:rPr lang="en-US" altLang="ja-JP" sz="2800" b="0"/>
              <a:t> Progressive </a:t>
            </a:r>
            <a:r>
              <a:rPr lang="en-US" altLang="ja-JP" sz="2800"/>
              <a:t>increase in proteinuria </a:t>
            </a:r>
            <a:r>
              <a:rPr lang="en-US" altLang="ja-JP" sz="2800" b="0"/>
              <a:t>in people with longstanding diabetes, followed by </a:t>
            </a:r>
            <a:r>
              <a:rPr lang="en-US" altLang="ja-JP" sz="2800"/>
              <a:t>declining function </a:t>
            </a:r>
            <a:r>
              <a:rPr lang="en-US" altLang="ja-JP" sz="2800" b="0"/>
              <a:t>which can eventually lead to End-Stage Renal Disease (ESRD)</a:t>
            </a:r>
            <a:r>
              <a:rPr lang="ja-JP" altLang="en-US" sz="2800" b="0"/>
              <a:t>”</a:t>
            </a:r>
            <a:endParaRPr lang="en-US" sz="2800" b="0"/>
          </a:p>
        </p:txBody>
      </p:sp>
      <p:sp>
        <p:nvSpPr>
          <p:cNvPr id="198660" name="Text Box 4"/>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Text Box 2"/>
          <p:cNvSpPr txBox="1">
            <a:spLocks noChangeArrowheads="1"/>
          </p:cNvSpPr>
          <p:nvPr/>
        </p:nvSpPr>
        <p:spPr bwMode="auto">
          <a:xfrm>
            <a:off x="0" y="6667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t>2018 Diabetes Canada CPG – Chapter 29.  Chronic Kidney Disease in Diabetes</a:t>
            </a:r>
          </a:p>
        </p:txBody>
      </p:sp>
      <p:pic>
        <p:nvPicPr>
          <p:cNvPr id="4403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425" y="1576388"/>
            <a:ext cx="9144000" cy="293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ＭＳ Ｐゴシック"/>
        <a:cs typeface=""/>
      </a:majorFont>
      <a:minorFont>
        <a:latin typeface="Open San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Verdana"/>
        <a:ea typeface="Verdana"/>
        <a:cs typeface="Verdana"/>
      </a:majorFont>
      <a:minorFont>
        <a:latin typeface="Verdana"/>
        <a:ea typeface="Verdana"/>
        <a:cs typeface="Verdan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25400" dist="25400" dir="18900000" rotWithShape="0">
              <a:srgbClr val="000000">
                <a:alpha val="75000"/>
              </a:srgbClr>
            </a:outerShdw>
          </a:effectLst>
        </a:effectStyle>
        <a:effectStyle>
          <a:effectLst>
            <a:outerShdw blurRad="25400" dist="25400" dir="18900000" rotWithShape="0">
              <a:srgbClr val="000000">
                <a:alpha val="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D2A9"/>
        </a:solidFill>
        <a:ln w="9525" cap="flat">
          <a:solidFill>
            <a:srgbClr val="000000"/>
          </a:solidFill>
          <a:prstDash val="solid"/>
          <a:round/>
        </a:ln>
        <a:effectLst/>
        <a:sp3d/>
      </a:spPr>
      <a:bodyPr rot="0" spcFirstLastPara="1" vertOverflow="overflow" horzOverflow="overflow" vert="horz" wrap="square" lIns="50800" tIns="50800" rIns="50800" bIns="50800" numCol="1" spcCol="38100" rtlCol="0" anchor="ctr">
        <a:spAutoFit/>
      </a:bodyPr>
      <a:lstStyle>
        <a:defPPr marL="40639" marR="40639"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
              <a:solidFill>
                <a:srgbClr val="000000"/>
              </a:solidFill>
            </a:uFill>
            <a:latin typeface="+mn-lt"/>
            <a:ea typeface="+mn-ea"/>
            <a:cs typeface="+mn-cs"/>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9525" cap="flat">
          <a:solidFill>
            <a:srgbClr val="000000"/>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Helvetica"/>
            <a:ea typeface="Helvetica"/>
            <a:cs typeface="Helvetica"/>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2019</TotalTime>
  <Words>7727</Words>
  <Application>Microsoft Macintosh PowerPoint</Application>
  <PresentationFormat>Letter Paper (8.5x11 in)</PresentationFormat>
  <Paragraphs>628</Paragraphs>
  <Slides>60</Slides>
  <Notes>37</Notes>
  <HiddenSlides>0</HiddenSlides>
  <MMClips>0</MMClips>
  <ScaleCrop>false</ScaleCrop>
  <HeadingPairs>
    <vt:vector size="8" baseType="variant">
      <vt:variant>
        <vt:lpstr>Fonts Used</vt:lpstr>
      </vt:variant>
      <vt:variant>
        <vt:i4>29</vt:i4>
      </vt:variant>
      <vt:variant>
        <vt:lpstr>Theme</vt:lpstr>
      </vt:variant>
      <vt:variant>
        <vt:i4>5</vt:i4>
      </vt:variant>
      <vt:variant>
        <vt:lpstr>Embedded OLE Servers</vt:lpstr>
      </vt:variant>
      <vt:variant>
        <vt:i4>1</vt:i4>
      </vt:variant>
      <vt:variant>
        <vt:lpstr>Slide Titles</vt:lpstr>
      </vt:variant>
      <vt:variant>
        <vt:i4>60</vt:i4>
      </vt:variant>
    </vt:vector>
  </HeadingPairs>
  <TitlesOfParts>
    <vt:vector size="95" baseType="lpstr">
      <vt:lpstr>Andale Mono</vt:lpstr>
      <vt:lpstr>Arial Narrow</vt:lpstr>
      <vt:lpstr>Calibri</vt:lpstr>
      <vt:lpstr>Cambria</vt:lpstr>
      <vt:lpstr>Century Gothic</vt:lpstr>
      <vt:lpstr>Consolas</vt:lpstr>
      <vt:lpstr>Corbel</vt:lpstr>
      <vt:lpstr>Courier New</vt:lpstr>
      <vt:lpstr>Geneva</vt:lpstr>
      <vt:lpstr>Georgia</vt:lpstr>
      <vt:lpstr>Gill Sans</vt:lpstr>
      <vt:lpstr>Helvetica</vt:lpstr>
      <vt:lpstr>Helvetica Light</vt:lpstr>
      <vt:lpstr>Lucida Grande</vt:lpstr>
      <vt:lpstr>Monaco</vt:lpstr>
      <vt:lpstr>MS Mincho</vt:lpstr>
      <vt:lpstr>MS PGothic</vt:lpstr>
      <vt:lpstr>ＭＳ Ｐゴシック</vt:lpstr>
      <vt:lpstr>Open Sans</vt:lpstr>
      <vt:lpstr>Open Sans Light</vt:lpstr>
      <vt:lpstr>Symbol</vt:lpstr>
      <vt:lpstr>Tahoma</vt:lpstr>
      <vt:lpstr>Times</vt:lpstr>
      <vt:lpstr>Times New Roman</vt:lpstr>
      <vt:lpstr>Verdana</vt:lpstr>
      <vt:lpstr>Wingdings</vt:lpstr>
      <vt:lpstr>Wingdings 2</vt:lpstr>
      <vt:lpstr>Wingdings 3</vt:lpstr>
      <vt:lpstr>Arial</vt:lpstr>
      <vt:lpstr>Office Theme</vt:lpstr>
      <vt:lpstr>1_Office Theme</vt:lpstr>
      <vt:lpstr>3_Office Theme</vt:lpstr>
      <vt:lpstr>2_Office Theme</vt:lpstr>
      <vt:lpstr>White</vt:lpstr>
      <vt:lpstr>Chart</vt:lpstr>
      <vt:lpstr>Chronic Kidney Disease in Diabetes  </vt:lpstr>
      <vt:lpstr>PowerPoint Presentation</vt:lpstr>
      <vt:lpstr>Key Changes</vt:lpstr>
      <vt:lpstr>Chronic Kidney Disease  Checklist</vt:lpstr>
      <vt:lpstr>People with diabetes 6-12X more likely to be  hospitalized for CKD or End-stage renal disease</vt:lpstr>
      <vt:lpstr>Diabetes is #1 Cause of New Cases of ESRD</vt:lpstr>
      <vt:lpstr>CKD  in Diabetes</vt:lpstr>
      <vt:lpstr>Diabetic Nephropathy</vt:lpstr>
      <vt:lpstr>PowerPoint Presentation</vt:lpstr>
      <vt:lpstr>PowerPoint Presentation</vt:lpstr>
      <vt:lpstr>PowerPoint Presentation</vt:lpstr>
      <vt:lpstr>Screening and Diagnosis of CKD in Diabetes</vt:lpstr>
      <vt:lpstr>PowerPoint Presentation</vt:lpstr>
      <vt:lpstr>Beware of Transient Albuminuria</vt:lpstr>
      <vt:lpstr>PowerPoint Presentation</vt:lpstr>
      <vt:lpstr>PowerPoint Presentation</vt:lpstr>
      <vt:lpstr>PowerPoint Presentation</vt:lpstr>
      <vt:lpstr>PowerPoint Presentation</vt:lpstr>
      <vt:lpstr>PowerPoint Presentation</vt:lpstr>
      <vt:lpstr>PowerPoint Presentation</vt:lpstr>
      <vt:lpstr>Beware of Other Causes of CKD</vt:lpstr>
      <vt:lpstr>When to consider other causes of CKD</vt:lpstr>
      <vt:lpstr>PowerPoint Presentation</vt:lpstr>
      <vt:lpstr>PowerPoint Presentation</vt:lpstr>
      <vt:lpstr>Prevention of Chronic Kidney Disease in Diabetes</vt:lpstr>
      <vt:lpstr>DCCT: Reduction in Albuminuria</vt:lpstr>
      <vt:lpstr>EDIC: Continued Reduction in Albuminuria</vt:lpstr>
      <vt:lpstr>EDIC: Early Glycemic Control Reduces Long-term Risk of Impaired GFR </vt:lpstr>
      <vt:lpstr>UKPDS: Post-trial Monitoring “Legacy Effect”</vt:lpstr>
      <vt:lpstr>ADVANCE: Primary Microvascular Outcomes</vt:lpstr>
      <vt:lpstr>Reducing Progression of Diabetic Nephropathy</vt:lpstr>
      <vt:lpstr>ACE-inhibitor in Type 1 diabetes with MAU Reduces Progression to Clinical Proteinuria</vt:lpstr>
      <vt:lpstr>ACE-inhibitor in Type 1 diabetes with Macroalbuminuria Reduces Renal Outcomes</vt:lpstr>
      <vt:lpstr>ARB in Type 2 diabetes with MAU reduces progression </vt:lpstr>
      <vt:lpstr>ARB in Type 2 diabetes with Macroalbuminuria Reduces Renal Outcomes </vt:lpstr>
      <vt:lpstr>PowerPoint Presentation</vt:lpstr>
      <vt:lpstr>Empagliflozin reduced doubling of serum creatinine*, initiation of renal replacement therapy, or death due to renal disease</vt:lpstr>
      <vt:lpstr>Canagliflozin reduced composite endpoint of 40% reduction in eGFR, requirement for renal replacement therapy or death from renal causes</vt:lpstr>
      <vt:lpstr>Safe use of treatments in kidney disease…..</vt:lpstr>
      <vt:lpstr>Practical Tips:  Potassium (K+) and Creatinine (Cr)</vt:lpstr>
      <vt:lpstr>Practical Tips:  Potassium (K+) and Creatinine (Cr)</vt:lpstr>
      <vt:lpstr>PowerPoint Presentation</vt:lpstr>
      <vt:lpstr>Antihyperglycemic Agents and Renal Function</vt:lpstr>
      <vt:lpstr>PowerPoint Presentation</vt:lpstr>
      <vt:lpstr>When to Refer…..</vt:lpstr>
      <vt:lpstr>Recommendation 1</vt:lpstr>
      <vt:lpstr>Recommendation 2</vt:lpstr>
      <vt:lpstr>Recommendation 3</vt:lpstr>
      <vt:lpstr>Recommendation 4</vt:lpstr>
      <vt:lpstr>Recommendation 5</vt:lpstr>
      <vt:lpstr>Recommendations 6-7</vt:lpstr>
      <vt:lpstr>Recommendation 8</vt:lpstr>
      <vt:lpstr>Recommendation 9</vt:lpstr>
      <vt:lpstr>Recommendation 10</vt:lpstr>
      <vt:lpstr>Key Messages</vt:lpstr>
      <vt:lpstr>Key Messages</vt:lpstr>
      <vt:lpstr>Key Messages for People with Diabetes</vt:lpstr>
      <vt:lpstr>Visit guidelines.diabetes.ca</vt:lpstr>
      <vt:lpstr>Or download the App</vt:lpstr>
      <vt:lpstr>Diabetes Canada Clinical Practice Guidelines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Jaan Kittask</dc:creator>
  <cp:lastModifiedBy>Kate Campbell</cp:lastModifiedBy>
  <cp:revision>98</cp:revision>
  <cp:lastPrinted>2017-01-20T14:54:31Z</cp:lastPrinted>
  <dcterms:created xsi:type="dcterms:W3CDTF">2016-12-08T13:37:53Z</dcterms:created>
  <dcterms:modified xsi:type="dcterms:W3CDTF">2018-10-24T02:51:48Z</dcterms:modified>
</cp:coreProperties>
</file>